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32"/>
  </p:notesMasterIdLst>
  <p:handoutMasterIdLst>
    <p:handoutMasterId r:id="rId33"/>
  </p:handoutMasterIdLst>
  <p:sldIdLst>
    <p:sldId id="965" r:id="rId5"/>
    <p:sldId id="261" r:id="rId6"/>
    <p:sldId id="306" r:id="rId7"/>
    <p:sldId id="313" r:id="rId8"/>
    <p:sldId id="308" r:id="rId9"/>
    <p:sldId id="286" r:id="rId10"/>
    <p:sldId id="315" r:id="rId11"/>
    <p:sldId id="300" r:id="rId12"/>
    <p:sldId id="997" r:id="rId13"/>
    <p:sldId id="302" r:id="rId14"/>
    <p:sldId id="273" r:id="rId15"/>
    <p:sldId id="316" r:id="rId16"/>
    <p:sldId id="317" r:id="rId17"/>
    <p:sldId id="318" r:id="rId18"/>
    <p:sldId id="319" r:id="rId19"/>
    <p:sldId id="320" r:id="rId20"/>
    <p:sldId id="992" r:id="rId21"/>
    <p:sldId id="985" r:id="rId22"/>
    <p:sldId id="998" r:id="rId23"/>
    <p:sldId id="986" r:id="rId24"/>
    <p:sldId id="991" r:id="rId25"/>
    <p:sldId id="987" r:id="rId26"/>
    <p:sldId id="995" r:id="rId27"/>
    <p:sldId id="990" r:id="rId28"/>
    <p:sldId id="988" r:id="rId29"/>
    <p:sldId id="996" r:id="rId30"/>
    <p:sldId id="289" r:id="rId31"/>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A5C"/>
    <a:srgbClr val="DDB611"/>
    <a:srgbClr val="F69E1D"/>
    <a:srgbClr val="EEEEEE"/>
    <a:srgbClr val="87175F"/>
    <a:srgbClr val="EEC621"/>
    <a:srgbClr val="E58C09"/>
    <a:srgbClr val="43467B"/>
    <a:srgbClr val="AEA422"/>
    <a:srgbClr val="E19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34" autoAdjust="0"/>
  </p:normalViewPr>
  <p:slideViewPr>
    <p:cSldViewPr>
      <p:cViewPr varScale="1">
        <p:scale>
          <a:sx n="107" d="100"/>
          <a:sy n="107" d="100"/>
        </p:scale>
        <p:origin x="936" y="102"/>
      </p:cViewPr>
      <p:guideLst/>
    </p:cSldViewPr>
  </p:slideViewPr>
  <p:outlineViewPr>
    <p:cViewPr>
      <p:scale>
        <a:sx n="33" d="100"/>
        <a:sy n="33" d="100"/>
      </p:scale>
      <p:origin x="0" y="-208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7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Columna1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33-483B-8984-67AD3F1595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5F33-483B-8984-67AD3F15958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5F33-483B-8984-67AD3F15958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5F33-483B-8984-67AD3F159586}"/>
              </c:ext>
            </c:extLst>
          </c:dPt>
          <c:cat>
            <c:strRef>
              <c:f>Sheet1!$A$2:$A$5</c:f>
              <c:strCache>
                <c:ptCount val="2"/>
                <c:pt idx="0">
                  <c:v>Comunes</c:v>
                </c:pt>
                <c:pt idx="1">
                  <c:v>Específicas</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0-5F33-483B-8984-67AD3F15958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s-ES" noProof="0"/>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E2298-6C56-4ACC-8454-EB7DBA56C9F7}" type="doc">
      <dgm:prSet loTypeId="urn:microsoft.com/office/officeart/2005/8/layout/cycle3" loCatId="cycle" qsTypeId="urn:microsoft.com/office/officeart/2005/8/quickstyle/simple1" qsCatId="simple" csTypeId="urn:microsoft.com/office/officeart/2005/8/colors/accent1_4" csCatId="accent1" phldr="1"/>
      <dgm:spPr/>
      <dgm:t>
        <a:bodyPr/>
        <a:lstStyle/>
        <a:p>
          <a:endParaRPr lang="es-MX"/>
        </a:p>
      </dgm:t>
    </dgm:pt>
    <dgm:pt modelId="{73741771-192E-40DC-9C47-381751E22C30}">
      <dgm:prSet phldrT="[Texto]" custT="1"/>
      <dgm:spPr/>
      <dgm:t>
        <a:bodyPr/>
        <a:lstStyle/>
        <a:p>
          <a:pPr algn="ctr"/>
          <a:r>
            <a:rPr lang="es-MX" sz="2400" b="1"/>
            <a:t>Veraz</a:t>
          </a:r>
          <a:endParaRPr lang="es-MX" sz="2400" b="1" dirty="0"/>
        </a:p>
      </dgm:t>
    </dgm:pt>
    <dgm:pt modelId="{15CDF18A-705E-4C92-9773-214B2923FA3E}" type="parTrans" cxnId="{3488D086-2925-4958-A5C6-796B4D067964}">
      <dgm:prSet/>
      <dgm:spPr/>
      <dgm:t>
        <a:bodyPr/>
        <a:lstStyle/>
        <a:p>
          <a:pPr algn="ctr"/>
          <a:endParaRPr lang="es-MX" sz="2400" b="1">
            <a:solidFill>
              <a:schemeClr val="tx1"/>
            </a:solidFill>
          </a:endParaRPr>
        </a:p>
      </dgm:t>
    </dgm:pt>
    <dgm:pt modelId="{6D7003E6-599D-4348-BC26-FF2E0EAFFCB3}" type="sibTrans" cxnId="{3488D086-2925-4958-A5C6-796B4D067964}">
      <dgm:prSet/>
      <dgm:spPr/>
      <dgm:t>
        <a:bodyPr/>
        <a:lstStyle/>
        <a:p>
          <a:pPr algn="ctr"/>
          <a:endParaRPr lang="es-MX" sz="2400" b="1">
            <a:solidFill>
              <a:schemeClr val="tx1"/>
            </a:solidFill>
          </a:endParaRPr>
        </a:p>
      </dgm:t>
    </dgm:pt>
    <dgm:pt modelId="{3E234B40-DC4C-4809-94D5-5A676804B901}">
      <dgm:prSet phldrT="[Texto]" custT="1"/>
      <dgm:spPr/>
      <dgm:t>
        <a:bodyPr/>
        <a:lstStyle/>
        <a:p>
          <a:pPr algn="ctr"/>
          <a:r>
            <a:rPr lang="es-MX" sz="2400" b="1"/>
            <a:t>Confiable</a:t>
          </a:r>
          <a:endParaRPr lang="es-MX" sz="2400" b="1" dirty="0"/>
        </a:p>
      </dgm:t>
    </dgm:pt>
    <dgm:pt modelId="{20B1E5F7-CF31-40CF-A746-15FA3D861F94}" type="parTrans" cxnId="{5648EBE5-3545-44E7-9DA1-0284D01B7E11}">
      <dgm:prSet/>
      <dgm:spPr/>
      <dgm:t>
        <a:bodyPr/>
        <a:lstStyle/>
        <a:p>
          <a:pPr algn="ctr"/>
          <a:endParaRPr lang="es-MX" sz="2400" b="1">
            <a:solidFill>
              <a:schemeClr val="tx1"/>
            </a:solidFill>
          </a:endParaRPr>
        </a:p>
      </dgm:t>
    </dgm:pt>
    <dgm:pt modelId="{51FBF2A3-CF42-440C-90F1-98944C0A0FD7}" type="sibTrans" cxnId="{5648EBE5-3545-44E7-9DA1-0284D01B7E11}">
      <dgm:prSet/>
      <dgm:spPr/>
      <dgm:t>
        <a:bodyPr/>
        <a:lstStyle/>
        <a:p>
          <a:pPr algn="ctr"/>
          <a:endParaRPr lang="es-MX" sz="2400" b="1">
            <a:solidFill>
              <a:schemeClr val="tx1"/>
            </a:solidFill>
          </a:endParaRPr>
        </a:p>
      </dgm:t>
    </dgm:pt>
    <dgm:pt modelId="{E3CF4A07-7E7B-4801-887C-DBC83C557C82}">
      <dgm:prSet phldrT="[Texto]" custT="1"/>
      <dgm:spPr/>
      <dgm:t>
        <a:bodyPr/>
        <a:lstStyle/>
        <a:p>
          <a:pPr algn="ctr"/>
          <a:r>
            <a:rPr lang="es-MX" sz="2400" b="1"/>
            <a:t>Oportuna</a:t>
          </a:r>
          <a:endParaRPr lang="es-MX" sz="2400" b="1" dirty="0"/>
        </a:p>
      </dgm:t>
    </dgm:pt>
    <dgm:pt modelId="{9FA09EC1-515F-419F-BD6B-F56C36B06F0B}" type="parTrans" cxnId="{1EAE31D1-BB77-4E29-ABFE-B7EDF3E92DED}">
      <dgm:prSet/>
      <dgm:spPr/>
      <dgm:t>
        <a:bodyPr/>
        <a:lstStyle/>
        <a:p>
          <a:pPr algn="ctr"/>
          <a:endParaRPr lang="es-MX" sz="2400" b="1">
            <a:solidFill>
              <a:schemeClr val="tx1"/>
            </a:solidFill>
          </a:endParaRPr>
        </a:p>
      </dgm:t>
    </dgm:pt>
    <dgm:pt modelId="{86836EEA-8A4A-47F4-B9A1-241A6BC0C1C5}" type="sibTrans" cxnId="{1EAE31D1-BB77-4E29-ABFE-B7EDF3E92DED}">
      <dgm:prSet/>
      <dgm:spPr/>
      <dgm:t>
        <a:bodyPr/>
        <a:lstStyle/>
        <a:p>
          <a:pPr algn="ctr"/>
          <a:endParaRPr lang="es-MX" sz="2400" b="1">
            <a:solidFill>
              <a:schemeClr val="tx1"/>
            </a:solidFill>
          </a:endParaRPr>
        </a:p>
      </dgm:t>
    </dgm:pt>
    <dgm:pt modelId="{71803C94-4A52-4469-8E07-07F3107A5879}">
      <dgm:prSet phldrT="[Texto]" custT="1"/>
      <dgm:spPr/>
      <dgm:t>
        <a:bodyPr/>
        <a:lstStyle/>
        <a:p>
          <a:pPr algn="ctr"/>
          <a:r>
            <a:rPr lang="es-MX" sz="2400" b="1"/>
            <a:t>Congruente</a:t>
          </a:r>
          <a:endParaRPr lang="es-MX" sz="2400" b="1" dirty="0"/>
        </a:p>
      </dgm:t>
    </dgm:pt>
    <dgm:pt modelId="{104417F5-830A-4293-B541-66A118C2F366}" type="parTrans" cxnId="{A28A279B-79E0-4480-903A-214478DA2C26}">
      <dgm:prSet/>
      <dgm:spPr/>
      <dgm:t>
        <a:bodyPr/>
        <a:lstStyle/>
        <a:p>
          <a:pPr algn="ctr"/>
          <a:endParaRPr lang="es-MX" sz="2400" b="1">
            <a:solidFill>
              <a:schemeClr val="tx1"/>
            </a:solidFill>
          </a:endParaRPr>
        </a:p>
      </dgm:t>
    </dgm:pt>
    <dgm:pt modelId="{4EEFF1FF-713F-46FB-8169-039DD23DC3AB}" type="sibTrans" cxnId="{A28A279B-79E0-4480-903A-214478DA2C26}">
      <dgm:prSet/>
      <dgm:spPr/>
      <dgm:t>
        <a:bodyPr/>
        <a:lstStyle/>
        <a:p>
          <a:pPr algn="ctr"/>
          <a:endParaRPr lang="es-MX" sz="2400" b="1">
            <a:solidFill>
              <a:schemeClr val="tx1"/>
            </a:solidFill>
          </a:endParaRPr>
        </a:p>
      </dgm:t>
    </dgm:pt>
    <dgm:pt modelId="{1AE18BD0-B9CC-42EE-AC85-23999E18A835}">
      <dgm:prSet phldrT="[Texto]" custT="1"/>
      <dgm:spPr/>
      <dgm:t>
        <a:bodyPr/>
        <a:lstStyle/>
        <a:p>
          <a:pPr algn="ctr"/>
          <a:r>
            <a:rPr lang="es-MX" sz="2400" b="1"/>
            <a:t>Integral</a:t>
          </a:r>
          <a:endParaRPr lang="es-MX" sz="2400" b="1" dirty="0"/>
        </a:p>
      </dgm:t>
    </dgm:pt>
    <dgm:pt modelId="{2B38180A-E480-47B0-9743-7772AB5BEF18}" type="parTrans" cxnId="{4883D464-C406-4A93-92F5-901D786A87F0}">
      <dgm:prSet/>
      <dgm:spPr/>
      <dgm:t>
        <a:bodyPr/>
        <a:lstStyle/>
        <a:p>
          <a:pPr algn="ctr"/>
          <a:endParaRPr lang="es-MX" sz="2400" b="1">
            <a:solidFill>
              <a:schemeClr val="tx1"/>
            </a:solidFill>
          </a:endParaRPr>
        </a:p>
      </dgm:t>
    </dgm:pt>
    <dgm:pt modelId="{9F9D7912-CDB0-4D39-B602-167FA3D9699C}" type="sibTrans" cxnId="{4883D464-C406-4A93-92F5-901D786A87F0}">
      <dgm:prSet/>
      <dgm:spPr/>
      <dgm:t>
        <a:bodyPr/>
        <a:lstStyle/>
        <a:p>
          <a:pPr algn="ctr"/>
          <a:endParaRPr lang="es-MX" sz="2400" b="1">
            <a:solidFill>
              <a:schemeClr val="tx1"/>
            </a:solidFill>
          </a:endParaRPr>
        </a:p>
      </dgm:t>
    </dgm:pt>
    <dgm:pt modelId="{2F44BCA9-002F-4988-AF7D-EBFEA9771005}">
      <dgm:prSet phldrT="[Texto]" custT="1"/>
      <dgm:spPr/>
      <dgm:t>
        <a:bodyPr/>
        <a:lstStyle/>
        <a:p>
          <a:pPr algn="l"/>
          <a:r>
            <a:rPr lang="es-MX" sz="2400" b="1"/>
            <a:t>Actualizada</a:t>
          </a:r>
          <a:endParaRPr lang="es-MX" sz="2400" b="1" dirty="0"/>
        </a:p>
      </dgm:t>
    </dgm:pt>
    <dgm:pt modelId="{D6370084-41A9-4A51-AC9D-6D31D820763E}" type="parTrans" cxnId="{0946E313-F285-42A2-8C81-081044634B25}">
      <dgm:prSet/>
      <dgm:spPr/>
      <dgm:t>
        <a:bodyPr/>
        <a:lstStyle/>
        <a:p>
          <a:pPr algn="ctr"/>
          <a:endParaRPr lang="es-MX" sz="2400" b="1">
            <a:solidFill>
              <a:schemeClr val="tx1"/>
            </a:solidFill>
          </a:endParaRPr>
        </a:p>
      </dgm:t>
    </dgm:pt>
    <dgm:pt modelId="{23AFC656-949D-4D5B-982B-44B1FD46F939}" type="sibTrans" cxnId="{0946E313-F285-42A2-8C81-081044634B25}">
      <dgm:prSet/>
      <dgm:spPr/>
      <dgm:t>
        <a:bodyPr/>
        <a:lstStyle/>
        <a:p>
          <a:pPr algn="ctr"/>
          <a:endParaRPr lang="es-MX" sz="2400" b="1">
            <a:solidFill>
              <a:schemeClr val="tx1"/>
            </a:solidFill>
          </a:endParaRPr>
        </a:p>
      </dgm:t>
    </dgm:pt>
    <dgm:pt modelId="{3990DE15-6790-493B-AA1F-9071EDBB046F}">
      <dgm:prSet phldrT="[Texto]" custT="1"/>
      <dgm:spPr/>
      <dgm:t>
        <a:bodyPr/>
        <a:lstStyle/>
        <a:p>
          <a:pPr algn="ctr"/>
          <a:r>
            <a:rPr lang="es-MX" sz="2400" b="1"/>
            <a:t>Accesible</a:t>
          </a:r>
          <a:endParaRPr lang="es-MX" sz="2400" b="1" dirty="0"/>
        </a:p>
      </dgm:t>
    </dgm:pt>
    <dgm:pt modelId="{28242D28-36EA-4ADB-84B1-089F4D13C30E}" type="parTrans" cxnId="{D2E7924D-70AF-4AB3-BDF8-8029D7145374}">
      <dgm:prSet/>
      <dgm:spPr/>
      <dgm:t>
        <a:bodyPr/>
        <a:lstStyle/>
        <a:p>
          <a:pPr algn="ctr"/>
          <a:endParaRPr lang="es-MX" sz="2400" b="1">
            <a:solidFill>
              <a:schemeClr val="tx1"/>
            </a:solidFill>
          </a:endParaRPr>
        </a:p>
      </dgm:t>
    </dgm:pt>
    <dgm:pt modelId="{94673D88-A234-4A72-A996-6E9C0D9CA0F7}" type="sibTrans" cxnId="{D2E7924D-70AF-4AB3-BDF8-8029D7145374}">
      <dgm:prSet/>
      <dgm:spPr/>
      <dgm:t>
        <a:bodyPr/>
        <a:lstStyle/>
        <a:p>
          <a:pPr algn="ctr"/>
          <a:endParaRPr lang="es-MX" sz="2400" b="1">
            <a:solidFill>
              <a:schemeClr val="tx1"/>
            </a:solidFill>
          </a:endParaRPr>
        </a:p>
      </dgm:t>
    </dgm:pt>
    <dgm:pt modelId="{6BB79401-725A-4C1D-B432-20AD5B0F0747}" type="pres">
      <dgm:prSet presAssocID="{D81E2298-6C56-4ACC-8454-EB7DBA56C9F7}" presName="Name0" presStyleCnt="0">
        <dgm:presLayoutVars>
          <dgm:dir/>
          <dgm:resizeHandles val="exact"/>
        </dgm:presLayoutVars>
      </dgm:prSet>
      <dgm:spPr/>
    </dgm:pt>
    <dgm:pt modelId="{A38B633D-3DEE-4983-8EFC-E30E53C15D7B}" type="pres">
      <dgm:prSet presAssocID="{D81E2298-6C56-4ACC-8454-EB7DBA56C9F7}" presName="cycle" presStyleCnt="0"/>
      <dgm:spPr/>
    </dgm:pt>
    <dgm:pt modelId="{1E6E4DC9-C890-4749-A2B3-639EC6753036}" type="pres">
      <dgm:prSet presAssocID="{73741771-192E-40DC-9C47-381751E22C30}" presName="nodeFirstNode" presStyleLbl="node1" presStyleIdx="0" presStyleCnt="7">
        <dgm:presLayoutVars>
          <dgm:bulletEnabled val="1"/>
        </dgm:presLayoutVars>
      </dgm:prSet>
      <dgm:spPr/>
    </dgm:pt>
    <dgm:pt modelId="{AC73C955-3995-4D53-885B-855B698FC350}" type="pres">
      <dgm:prSet presAssocID="{6D7003E6-599D-4348-BC26-FF2E0EAFFCB3}" presName="sibTransFirstNode" presStyleLbl="bgShp" presStyleIdx="0" presStyleCnt="1"/>
      <dgm:spPr/>
    </dgm:pt>
    <dgm:pt modelId="{B821BB0E-6208-42C4-A086-DA0570C64C6A}" type="pres">
      <dgm:prSet presAssocID="{3E234B40-DC4C-4809-94D5-5A676804B901}" presName="nodeFollowingNodes" presStyleLbl="node1" presStyleIdx="1" presStyleCnt="7">
        <dgm:presLayoutVars>
          <dgm:bulletEnabled val="1"/>
        </dgm:presLayoutVars>
      </dgm:prSet>
      <dgm:spPr/>
    </dgm:pt>
    <dgm:pt modelId="{A47BDB9C-41F7-46B9-9C24-7B2A6D0EE6FA}" type="pres">
      <dgm:prSet presAssocID="{E3CF4A07-7E7B-4801-887C-DBC83C557C82}" presName="nodeFollowingNodes" presStyleLbl="node1" presStyleIdx="2" presStyleCnt="7">
        <dgm:presLayoutVars>
          <dgm:bulletEnabled val="1"/>
        </dgm:presLayoutVars>
      </dgm:prSet>
      <dgm:spPr/>
    </dgm:pt>
    <dgm:pt modelId="{88CD1F56-BA20-4271-9831-EC1487AB25C2}" type="pres">
      <dgm:prSet presAssocID="{71803C94-4A52-4469-8E07-07F3107A5879}" presName="nodeFollowingNodes" presStyleLbl="node1" presStyleIdx="3" presStyleCnt="7">
        <dgm:presLayoutVars>
          <dgm:bulletEnabled val="1"/>
        </dgm:presLayoutVars>
      </dgm:prSet>
      <dgm:spPr/>
    </dgm:pt>
    <dgm:pt modelId="{762DBE65-B9A0-4C40-B548-008A74125466}" type="pres">
      <dgm:prSet presAssocID="{1AE18BD0-B9CC-42EE-AC85-23999E18A835}" presName="nodeFollowingNodes" presStyleLbl="node1" presStyleIdx="4" presStyleCnt="7">
        <dgm:presLayoutVars>
          <dgm:bulletEnabled val="1"/>
        </dgm:presLayoutVars>
      </dgm:prSet>
      <dgm:spPr/>
    </dgm:pt>
    <dgm:pt modelId="{3AF3E367-92BA-4298-9A9A-EC92157A82B8}" type="pres">
      <dgm:prSet presAssocID="{2F44BCA9-002F-4988-AF7D-EBFEA9771005}" presName="nodeFollowingNodes" presStyleLbl="node1" presStyleIdx="5" presStyleCnt="7">
        <dgm:presLayoutVars>
          <dgm:bulletEnabled val="1"/>
        </dgm:presLayoutVars>
      </dgm:prSet>
      <dgm:spPr/>
    </dgm:pt>
    <dgm:pt modelId="{8A62A8DE-41EB-47B5-B692-128A293EFB7D}" type="pres">
      <dgm:prSet presAssocID="{3990DE15-6790-493B-AA1F-9071EDBB046F}" presName="nodeFollowingNodes" presStyleLbl="node1" presStyleIdx="6" presStyleCnt="7">
        <dgm:presLayoutVars>
          <dgm:bulletEnabled val="1"/>
        </dgm:presLayoutVars>
      </dgm:prSet>
      <dgm:spPr/>
    </dgm:pt>
  </dgm:ptLst>
  <dgm:cxnLst>
    <dgm:cxn modelId="{0946E313-F285-42A2-8C81-081044634B25}" srcId="{D81E2298-6C56-4ACC-8454-EB7DBA56C9F7}" destId="{2F44BCA9-002F-4988-AF7D-EBFEA9771005}" srcOrd="5" destOrd="0" parTransId="{D6370084-41A9-4A51-AC9D-6D31D820763E}" sibTransId="{23AFC656-949D-4D5B-982B-44B1FD46F939}"/>
    <dgm:cxn modelId="{AFBD5D24-F990-4EA3-A945-5FC8357FD5D3}" type="presOf" srcId="{6D7003E6-599D-4348-BC26-FF2E0EAFFCB3}" destId="{AC73C955-3995-4D53-885B-855B698FC350}" srcOrd="0" destOrd="0" presId="urn:microsoft.com/office/officeart/2005/8/layout/cycle3"/>
    <dgm:cxn modelId="{27F2882B-96C9-4E5A-9B25-04DCDD711FFB}" type="presOf" srcId="{E3CF4A07-7E7B-4801-887C-DBC83C557C82}" destId="{A47BDB9C-41F7-46B9-9C24-7B2A6D0EE6FA}" srcOrd="0" destOrd="0" presId="urn:microsoft.com/office/officeart/2005/8/layout/cycle3"/>
    <dgm:cxn modelId="{87910B2E-B14E-4A6C-9802-8CDADA2EDDC3}" type="presOf" srcId="{73741771-192E-40DC-9C47-381751E22C30}" destId="{1E6E4DC9-C890-4749-A2B3-639EC6753036}" srcOrd="0" destOrd="0" presId="urn:microsoft.com/office/officeart/2005/8/layout/cycle3"/>
    <dgm:cxn modelId="{4883D464-C406-4A93-92F5-901D786A87F0}" srcId="{D81E2298-6C56-4ACC-8454-EB7DBA56C9F7}" destId="{1AE18BD0-B9CC-42EE-AC85-23999E18A835}" srcOrd="4" destOrd="0" parTransId="{2B38180A-E480-47B0-9743-7772AB5BEF18}" sibTransId="{9F9D7912-CDB0-4D39-B602-167FA3D9699C}"/>
    <dgm:cxn modelId="{D2E7924D-70AF-4AB3-BDF8-8029D7145374}" srcId="{D81E2298-6C56-4ACC-8454-EB7DBA56C9F7}" destId="{3990DE15-6790-493B-AA1F-9071EDBB046F}" srcOrd="6" destOrd="0" parTransId="{28242D28-36EA-4ADB-84B1-089F4D13C30E}" sibTransId="{94673D88-A234-4A72-A996-6E9C0D9CA0F7}"/>
    <dgm:cxn modelId="{127F3B81-BC49-456C-B8F9-3D5A4A67D361}" type="presOf" srcId="{3E234B40-DC4C-4809-94D5-5A676804B901}" destId="{B821BB0E-6208-42C4-A086-DA0570C64C6A}" srcOrd="0" destOrd="0" presId="urn:microsoft.com/office/officeart/2005/8/layout/cycle3"/>
    <dgm:cxn modelId="{3488D086-2925-4958-A5C6-796B4D067964}" srcId="{D81E2298-6C56-4ACC-8454-EB7DBA56C9F7}" destId="{73741771-192E-40DC-9C47-381751E22C30}" srcOrd="0" destOrd="0" parTransId="{15CDF18A-705E-4C92-9773-214B2923FA3E}" sibTransId="{6D7003E6-599D-4348-BC26-FF2E0EAFFCB3}"/>
    <dgm:cxn modelId="{A28A279B-79E0-4480-903A-214478DA2C26}" srcId="{D81E2298-6C56-4ACC-8454-EB7DBA56C9F7}" destId="{71803C94-4A52-4469-8E07-07F3107A5879}" srcOrd="3" destOrd="0" parTransId="{104417F5-830A-4293-B541-66A118C2F366}" sibTransId="{4EEFF1FF-713F-46FB-8169-039DD23DC3AB}"/>
    <dgm:cxn modelId="{A12471A3-A0C3-44BA-8A2E-A1D1E284ED8A}" type="presOf" srcId="{3990DE15-6790-493B-AA1F-9071EDBB046F}" destId="{8A62A8DE-41EB-47B5-B692-128A293EFB7D}" srcOrd="0" destOrd="0" presId="urn:microsoft.com/office/officeart/2005/8/layout/cycle3"/>
    <dgm:cxn modelId="{04692BC4-08BC-44DE-B47A-DA95EF86C570}" type="presOf" srcId="{71803C94-4A52-4469-8E07-07F3107A5879}" destId="{88CD1F56-BA20-4271-9831-EC1487AB25C2}" srcOrd="0" destOrd="0" presId="urn:microsoft.com/office/officeart/2005/8/layout/cycle3"/>
    <dgm:cxn modelId="{1EAE31D1-BB77-4E29-ABFE-B7EDF3E92DED}" srcId="{D81E2298-6C56-4ACC-8454-EB7DBA56C9F7}" destId="{E3CF4A07-7E7B-4801-887C-DBC83C557C82}" srcOrd="2" destOrd="0" parTransId="{9FA09EC1-515F-419F-BD6B-F56C36B06F0B}" sibTransId="{86836EEA-8A4A-47F4-B9A1-241A6BC0C1C5}"/>
    <dgm:cxn modelId="{94558DE5-5A20-412E-81E3-B919F5D4ED46}" type="presOf" srcId="{1AE18BD0-B9CC-42EE-AC85-23999E18A835}" destId="{762DBE65-B9A0-4C40-B548-008A74125466}" srcOrd="0" destOrd="0" presId="urn:microsoft.com/office/officeart/2005/8/layout/cycle3"/>
    <dgm:cxn modelId="{5648EBE5-3545-44E7-9DA1-0284D01B7E11}" srcId="{D81E2298-6C56-4ACC-8454-EB7DBA56C9F7}" destId="{3E234B40-DC4C-4809-94D5-5A676804B901}" srcOrd="1" destOrd="0" parTransId="{20B1E5F7-CF31-40CF-A746-15FA3D861F94}" sibTransId="{51FBF2A3-CF42-440C-90F1-98944C0A0FD7}"/>
    <dgm:cxn modelId="{E4503FE7-9607-4853-BE25-8BA63C222654}" type="presOf" srcId="{D81E2298-6C56-4ACC-8454-EB7DBA56C9F7}" destId="{6BB79401-725A-4C1D-B432-20AD5B0F0747}" srcOrd="0" destOrd="0" presId="urn:microsoft.com/office/officeart/2005/8/layout/cycle3"/>
    <dgm:cxn modelId="{40340CF0-F6D2-43A6-A4DA-99DE84932670}" type="presOf" srcId="{2F44BCA9-002F-4988-AF7D-EBFEA9771005}" destId="{3AF3E367-92BA-4298-9A9A-EC92157A82B8}" srcOrd="0" destOrd="0" presId="urn:microsoft.com/office/officeart/2005/8/layout/cycle3"/>
    <dgm:cxn modelId="{D58849DC-00BE-428A-AC3E-7AA435B897DE}" type="presParOf" srcId="{6BB79401-725A-4C1D-B432-20AD5B0F0747}" destId="{A38B633D-3DEE-4983-8EFC-E30E53C15D7B}" srcOrd="0" destOrd="0" presId="urn:microsoft.com/office/officeart/2005/8/layout/cycle3"/>
    <dgm:cxn modelId="{13963694-3FB2-448D-8D8E-EED0171EFDFF}" type="presParOf" srcId="{A38B633D-3DEE-4983-8EFC-E30E53C15D7B}" destId="{1E6E4DC9-C890-4749-A2B3-639EC6753036}" srcOrd="0" destOrd="0" presId="urn:microsoft.com/office/officeart/2005/8/layout/cycle3"/>
    <dgm:cxn modelId="{E865480C-A8B4-4696-A58B-EACCDC49C0C8}" type="presParOf" srcId="{A38B633D-3DEE-4983-8EFC-E30E53C15D7B}" destId="{AC73C955-3995-4D53-885B-855B698FC350}" srcOrd="1" destOrd="0" presId="urn:microsoft.com/office/officeart/2005/8/layout/cycle3"/>
    <dgm:cxn modelId="{97A7ECD6-D526-4A64-A2A2-63B41BCECC1C}" type="presParOf" srcId="{A38B633D-3DEE-4983-8EFC-E30E53C15D7B}" destId="{B821BB0E-6208-42C4-A086-DA0570C64C6A}" srcOrd="2" destOrd="0" presId="urn:microsoft.com/office/officeart/2005/8/layout/cycle3"/>
    <dgm:cxn modelId="{F7CEE42D-D9A5-477B-B7CC-B7D640B36BFD}" type="presParOf" srcId="{A38B633D-3DEE-4983-8EFC-E30E53C15D7B}" destId="{A47BDB9C-41F7-46B9-9C24-7B2A6D0EE6FA}" srcOrd="3" destOrd="0" presId="urn:microsoft.com/office/officeart/2005/8/layout/cycle3"/>
    <dgm:cxn modelId="{E3A79F93-3099-4085-9CEF-EA4A09447FED}" type="presParOf" srcId="{A38B633D-3DEE-4983-8EFC-E30E53C15D7B}" destId="{88CD1F56-BA20-4271-9831-EC1487AB25C2}" srcOrd="4" destOrd="0" presId="urn:microsoft.com/office/officeart/2005/8/layout/cycle3"/>
    <dgm:cxn modelId="{59279647-0EB9-4839-BC83-70A93BCB9F90}" type="presParOf" srcId="{A38B633D-3DEE-4983-8EFC-E30E53C15D7B}" destId="{762DBE65-B9A0-4C40-B548-008A74125466}" srcOrd="5" destOrd="0" presId="urn:microsoft.com/office/officeart/2005/8/layout/cycle3"/>
    <dgm:cxn modelId="{9D45F610-AC6A-45A8-9E04-4F85A1852156}" type="presParOf" srcId="{A38B633D-3DEE-4983-8EFC-E30E53C15D7B}" destId="{3AF3E367-92BA-4298-9A9A-EC92157A82B8}" srcOrd="6" destOrd="0" presId="urn:microsoft.com/office/officeart/2005/8/layout/cycle3"/>
    <dgm:cxn modelId="{BFE43546-02AF-4498-82CB-92559CECAEF3}" type="presParOf" srcId="{A38B633D-3DEE-4983-8EFC-E30E53C15D7B}" destId="{8A62A8DE-41EB-47B5-B692-128A293EFB7D}" srcOrd="7"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5225497-1B38-4F02-BDEC-5B6B6A121451}" type="doc">
      <dgm:prSet loTypeId="urn:microsoft.com/office/officeart/2005/8/layout/hProcess11" loCatId="process" qsTypeId="urn:microsoft.com/office/officeart/2005/8/quickstyle/simple1" qsCatId="simple" csTypeId="urn:microsoft.com/office/officeart/2005/8/colors/accent2_1" csCatId="accent2" phldr="1"/>
      <dgm:spPr/>
    </dgm:pt>
    <dgm:pt modelId="{0FDC0B81-63A8-4C3D-8B4B-A7739B82C21B}">
      <dgm:prSet phldrT="[Texto]" custT="1"/>
      <dgm:spPr/>
      <dgm:t>
        <a:bodyPr/>
        <a:lstStyle/>
        <a:p>
          <a:r>
            <a:rPr lang="es-MX" sz="2000"/>
            <a:t>Admisión de la denuncia </a:t>
          </a:r>
        </a:p>
        <a:p>
          <a:r>
            <a:rPr lang="es-MX" sz="2000"/>
            <a:t>3 días hábiles</a:t>
          </a:r>
          <a:endParaRPr lang="es-MX" sz="2000" dirty="0"/>
        </a:p>
      </dgm:t>
    </dgm:pt>
    <dgm:pt modelId="{AF3342E8-2A52-4465-B0A1-206891760775}" type="parTrans" cxnId="{9BB483B8-D4D8-47F9-9E4F-A2F58F0F6F4C}">
      <dgm:prSet/>
      <dgm:spPr/>
      <dgm:t>
        <a:bodyPr/>
        <a:lstStyle/>
        <a:p>
          <a:endParaRPr lang="es-MX" sz="2000">
            <a:solidFill>
              <a:schemeClr val="accent1">
                <a:lumMod val="50000"/>
              </a:schemeClr>
            </a:solidFill>
          </a:endParaRPr>
        </a:p>
      </dgm:t>
    </dgm:pt>
    <dgm:pt modelId="{A93C170F-D184-40C8-9DCA-6F1D192212FB}" type="sibTrans" cxnId="{9BB483B8-D4D8-47F9-9E4F-A2F58F0F6F4C}">
      <dgm:prSet/>
      <dgm:spPr/>
      <dgm:t>
        <a:bodyPr/>
        <a:lstStyle/>
        <a:p>
          <a:endParaRPr lang="es-MX" sz="2000">
            <a:solidFill>
              <a:schemeClr val="accent1">
                <a:lumMod val="50000"/>
              </a:schemeClr>
            </a:solidFill>
          </a:endParaRPr>
        </a:p>
      </dgm:t>
    </dgm:pt>
    <dgm:pt modelId="{1CD143B3-120C-4F2E-AD03-63B7BAEC13A7}">
      <dgm:prSet phldrT="[Texto]" custT="1"/>
      <dgm:spPr/>
      <dgm:t>
        <a:bodyPr/>
        <a:lstStyle/>
        <a:p>
          <a:r>
            <a:rPr lang="es-MX" sz="2000"/>
            <a:t>Solicitud de informe al sujeto obligado 3 días hábiles </a:t>
          </a:r>
          <a:endParaRPr lang="es-MX" sz="2000" dirty="0"/>
        </a:p>
      </dgm:t>
    </dgm:pt>
    <dgm:pt modelId="{7236F30B-893B-4F9C-9A4E-B598E2BD6A20}" type="parTrans" cxnId="{BE66C266-2ACD-4C9E-A25E-ADDCBFA3BBE9}">
      <dgm:prSet/>
      <dgm:spPr/>
      <dgm:t>
        <a:bodyPr/>
        <a:lstStyle/>
        <a:p>
          <a:endParaRPr lang="es-MX" sz="2000">
            <a:solidFill>
              <a:schemeClr val="accent1">
                <a:lumMod val="50000"/>
              </a:schemeClr>
            </a:solidFill>
          </a:endParaRPr>
        </a:p>
      </dgm:t>
    </dgm:pt>
    <dgm:pt modelId="{51287323-36AE-46A1-84CA-909FDAF33F9B}" type="sibTrans" cxnId="{BE66C266-2ACD-4C9E-A25E-ADDCBFA3BBE9}">
      <dgm:prSet/>
      <dgm:spPr/>
      <dgm:t>
        <a:bodyPr/>
        <a:lstStyle/>
        <a:p>
          <a:endParaRPr lang="es-MX" sz="2000">
            <a:solidFill>
              <a:schemeClr val="accent1">
                <a:lumMod val="50000"/>
              </a:schemeClr>
            </a:solidFill>
          </a:endParaRPr>
        </a:p>
      </dgm:t>
    </dgm:pt>
    <dgm:pt modelId="{114DC548-6F9D-4B75-AE66-798059BF3D57}">
      <dgm:prSet phldrT="[Texto]" custT="1"/>
      <dgm:spPr/>
      <dgm:t>
        <a:bodyPr/>
        <a:lstStyle/>
        <a:p>
          <a:r>
            <a:rPr lang="es-MX" sz="2000"/>
            <a:t>Resolución de la denuncia 20 días hábiles</a:t>
          </a:r>
          <a:endParaRPr lang="es-MX" sz="2000" dirty="0"/>
        </a:p>
      </dgm:t>
    </dgm:pt>
    <dgm:pt modelId="{0CAF4369-F3FF-41DD-942B-824E41D54CBF}" type="parTrans" cxnId="{BA1CF2B4-6043-45C0-B130-F7D9D097969C}">
      <dgm:prSet/>
      <dgm:spPr/>
      <dgm:t>
        <a:bodyPr/>
        <a:lstStyle/>
        <a:p>
          <a:endParaRPr lang="es-MX" sz="2000">
            <a:solidFill>
              <a:schemeClr val="accent1">
                <a:lumMod val="50000"/>
              </a:schemeClr>
            </a:solidFill>
          </a:endParaRPr>
        </a:p>
      </dgm:t>
    </dgm:pt>
    <dgm:pt modelId="{AA20CB17-CC0E-4D4A-86D6-78623346983E}" type="sibTrans" cxnId="{BA1CF2B4-6043-45C0-B130-F7D9D097969C}">
      <dgm:prSet/>
      <dgm:spPr/>
      <dgm:t>
        <a:bodyPr/>
        <a:lstStyle/>
        <a:p>
          <a:endParaRPr lang="es-MX" sz="2000">
            <a:solidFill>
              <a:schemeClr val="accent1">
                <a:lumMod val="50000"/>
              </a:schemeClr>
            </a:solidFill>
          </a:endParaRPr>
        </a:p>
      </dgm:t>
    </dgm:pt>
    <dgm:pt modelId="{51A3D7C5-E6CD-4435-B4DF-3CB587D2AB17}" type="pres">
      <dgm:prSet presAssocID="{D5225497-1B38-4F02-BDEC-5B6B6A121451}" presName="Name0" presStyleCnt="0">
        <dgm:presLayoutVars>
          <dgm:dir/>
          <dgm:resizeHandles val="exact"/>
        </dgm:presLayoutVars>
      </dgm:prSet>
      <dgm:spPr/>
    </dgm:pt>
    <dgm:pt modelId="{32902E6F-4ECA-4D93-AA36-9FFCE5BF1BB0}" type="pres">
      <dgm:prSet presAssocID="{D5225497-1B38-4F02-BDEC-5B6B6A121451}" presName="arrow" presStyleLbl="bgShp" presStyleIdx="0" presStyleCnt="1"/>
      <dgm:spPr/>
    </dgm:pt>
    <dgm:pt modelId="{8CD531D2-3A5E-4875-A6AE-3429DA50AA8E}" type="pres">
      <dgm:prSet presAssocID="{D5225497-1B38-4F02-BDEC-5B6B6A121451}" presName="points" presStyleCnt="0"/>
      <dgm:spPr/>
    </dgm:pt>
    <dgm:pt modelId="{B0257A3D-BDC2-49B0-AE58-34D1F8A91C0D}" type="pres">
      <dgm:prSet presAssocID="{0FDC0B81-63A8-4C3D-8B4B-A7739B82C21B}" presName="compositeA" presStyleCnt="0"/>
      <dgm:spPr/>
    </dgm:pt>
    <dgm:pt modelId="{D75E3DED-3945-424F-ABB7-55B1662FC5AA}" type="pres">
      <dgm:prSet presAssocID="{0FDC0B81-63A8-4C3D-8B4B-A7739B82C21B}" presName="textA" presStyleLbl="revTx" presStyleIdx="0" presStyleCnt="3">
        <dgm:presLayoutVars>
          <dgm:bulletEnabled val="1"/>
        </dgm:presLayoutVars>
      </dgm:prSet>
      <dgm:spPr/>
    </dgm:pt>
    <dgm:pt modelId="{EA37E38F-B305-4BC8-9A0D-79BFC204C151}" type="pres">
      <dgm:prSet presAssocID="{0FDC0B81-63A8-4C3D-8B4B-A7739B82C21B}" presName="circleA" presStyleLbl="node1" presStyleIdx="0" presStyleCnt="3"/>
      <dgm:spPr/>
    </dgm:pt>
    <dgm:pt modelId="{630EAE09-1816-48F0-88E9-72B2128089DC}" type="pres">
      <dgm:prSet presAssocID="{0FDC0B81-63A8-4C3D-8B4B-A7739B82C21B}" presName="spaceA" presStyleCnt="0"/>
      <dgm:spPr/>
    </dgm:pt>
    <dgm:pt modelId="{CE43F068-E597-40B2-BE08-BBE4EB55F187}" type="pres">
      <dgm:prSet presAssocID="{A93C170F-D184-40C8-9DCA-6F1D192212FB}" presName="space" presStyleCnt="0"/>
      <dgm:spPr/>
    </dgm:pt>
    <dgm:pt modelId="{2D092325-99BE-4FF1-95AF-658D5738A091}" type="pres">
      <dgm:prSet presAssocID="{1CD143B3-120C-4F2E-AD03-63B7BAEC13A7}" presName="compositeB" presStyleCnt="0"/>
      <dgm:spPr/>
    </dgm:pt>
    <dgm:pt modelId="{DF9E6D52-66E1-4383-BAEE-50285FE7A7A6}" type="pres">
      <dgm:prSet presAssocID="{1CD143B3-120C-4F2E-AD03-63B7BAEC13A7}" presName="textB" presStyleLbl="revTx" presStyleIdx="1" presStyleCnt="3">
        <dgm:presLayoutVars>
          <dgm:bulletEnabled val="1"/>
        </dgm:presLayoutVars>
      </dgm:prSet>
      <dgm:spPr/>
    </dgm:pt>
    <dgm:pt modelId="{39B9A23E-5CB6-4BD1-8A3C-B10CE0775E11}" type="pres">
      <dgm:prSet presAssocID="{1CD143B3-120C-4F2E-AD03-63B7BAEC13A7}" presName="circleB" presStyleLbl="node1" presStyleIdx="1" presStyleCnt="3"/>
      <dgm:spPr/>
    </dgm:pt>
    <dgm:pt modelId="{C98628FE-2CFF-4755-8C9A-096B9334C12E}" type="pres">
      <dgm:prSet presAssocID="{1CD143B3-120C-4F2E-AD03-63B7BAEC13A7}" presName="spaceB" presStyleCnt="0"/>
      <dgm:spPr/>
    </dgm:pt>
    <dgm:pt modelId="{27C1011E-918C-4902-9B28-DB73640C4A98}" type="pres">
      <dgm:prSet presAssocID="{51287323-36AE-46A1-84CA-909FDAF33F9B}" presName="space" presStyleCnt="0"/>
      <dgm:spPr/>
    </dgm:pt>
    <dgm:pt modelId="{97A1977C-421A-46D3-A4D2-E1FD657B8E77}" type="pres">
      <dgm:prSet presAssocID="{114DC548-6F9D-4B75-AE66-798059BF3D57}" presName="compositeA" presStyleCnt="0"/>
      <dgm:spPr/>
    </dgm:pt>
    <dgm:pt modelId="{59344804-15FD-4C76-8F23-3FA6E798F031}" type="pres">
      <dgm:prSet presAssocID="{114DC548-6F9D-4B75-AE66-798059BF3D57}" presName="textA" presStyleLbl="revTx" presStyleIdx="2" presStyleCnt="3">
        <dgm:presLayoutVars>
          <dgm:bulletEnabled val="1"/>
        </dgm:presLayoutVars>
      </dgm:prSet>
      <dgm:spPr/>
    </dgm:pt>
    <dgm:pt modelId="{552B1C3A-767D-41E0-A0F3-5E558B474CC3}" type="pres">
      <dgm:prSet presAssocID="{114DC548-6F9D-4B75-AE66-798059BF3D57}" presName="circleA" presStyleLbl="node1" presStyleIdx="2" presStyleCnt="3"/>
      <dgm:spPr/>
    </dgm:pt>
    <dgm:pt modelId="{3587636A-FBBA-4108-9B11-14F7DCB98DBE}" type="pres">
      <dgm:prSet presAssocID="{114DC548-6F9D-4B75-AE66-798059BF3D57}" presName="spaceA" presStyleCnt="0"/>
      <dgm:spPr/>
    </dgm:pt>
  </dgm:ptLst>
  <dgm:cxnLst>
    <dgm:cxn modelId="{BE66C266-2ACD-4C9E-A25E-ADDCBFA3BBE9}" srcId="{D5225497-1B38-4F02-BDEC-5B6B6A121451}" destId="{1CD143B3-120C-4F2E-AD03-63B7BAEC13A7}" srcOrd="1" destOrd="0" parTransId="{7236F30B-893B-4F9C-9A4E-B598E2BD6A20}" sibTransId="{51287323-36AE-46A1-84CA-909FDAF33F9B}"/>
    <dgm:cxn modelId="{A7773F71-CA26-40C8-87EC-7C40F6422629}" type="presOf" srcId="{D5225497-1B38-4F02-BDEC-5B6B6A121451}" destId="{51A3D7C5-E6CD-4435-B4DF-3CB587D2AB17}" srcOrd="0" destOrd="0" presId="urn:microsoft.com/office/officeart/2005/8/layout/hProcess11"/>
    <dgm:cxn modelId="{D799DF7E-33B2-46E6-AE18-87D311DD09B7}" type="presOf" srcId="{114DC548-6F9D-4B75-AE66-798059BF3D57}" destId="{59344804-15FD-4C76-8F23-3FA6E798F031}" srcOrd="0" destOrd="0" presId="urn:microsoft.com/office/officeart/2005/8/layout/hProcess11"/>
    <dgm:cxn modelId="{A593357F-AF55-46B5-BE47-5B034ACC884D}" type="presOf" srcId="{1CD143B3-120C-4F2E-AD03-63B7BAEC13A7}" destId="{DF9E6D52-66E1-4383-BAEE-50285FE7A7A6}" srcOrd="0" destOrd="0" presId="urn:microsoft.com/office/officeart/2005/8/layout/hProcess11"/>
    <dgm:cxn modelId="{5A541989-7343-4B3A-8CC9-8DC6B5838043}" type="presOf" srcId="{0FDC0B81-63A8-4C3D-8B4B-A7739B82C21B}" destId="{D75E3DED-3945-424F-ABB7-55B1662FC5AA}" srcOrd="0" destOrd="0" presId="urn:microsoft.com/office/officeart/2005/8/layout/hProcess11"/>
    <dgm:cxn modelId="{BA1CF2B4-6043-45C0-B130-F7D9D097969C}" srcId="{D5225497-1B38-4F02-BDEC-5B6B6A121451}" destId="{114DC548-6F9D-4B75-AE66-798059BF3D57}" srcOrd="2" destOrd="0" parTransId="{0CAF4369-F3FF-41DD-942B-824E41D54CBF}" sibTransId="{AA20CB17-CC0E-4D4A-86D6-78623346983E}"/>
    <dgm:cxn modelId="{9BB483B8-D4D8-47F9-9E4F-A2F58F0F6F4C}" srcId="{D5225497-1B38-4F02-BDEC-5B6B6A121451}" destId="{0FDC0B81-63A8-4C3D-8B4B-A7739B82C21B}" srcOrd="0" destOrd="0" parTransId="{AF3342E8-2A52-4465-B0A1-206891760775}" sibTransId="{A93C170F-D184-40C8-9DCA-6F1D192212FB}"/>
    <dgm:cxn modelId="{D7AA2956-9383-4427-901C-A2BA2AD462EA}" type="presParOf" srcId="{51A3D7C5-E6CD-4435-B4DF-3CB587D2AB17}" destId="{32902E6F-4ECA-4D93-AA36-9FFCE5BF1BB0}" srcOrd="0" destOrd="0" presId="urn:microsoft.com/office/officeart/2005/8/layout/hProcess11"/>
    <dgm:cxn modelId="{43982AED-37E1-4C86-B6BB-5BFBC76963D9}" type="presParOf" srcId="{51A3D7C5-E6CD-4435-B4DF-3CB587D2AB17}" destId="{8CD531D2-3A5E-4875-A6AE-3429DA50AA8E}" srcOrd="1" destOrd="0" presId="urn:microsoft.com/office/officeart/2005/8/layout/hProcess11"/>
    <dgm:cxn modelId="{EB5CF235-729C-4476-94DB-27EE9167E70D}" type="presParOf" srcId="{8CD531D2-3A5E-4875-A6AE-3429DA50AA8E}" destId="{B0257A3D-BDC2-49B0-AE58-34D1F8A91C0D}" srcOrd="0" destOrd="0" presId="urn:microsoft.com/office/officeart/2005/8/layout/hProcess11"/>
    <dgm:cxn modelId="{FBD0230E-07E4-49D6-9A3E-3985EDEE1166}" type="presParOf" srcId="{B0257A3D-BDC2-49B0-AE58-34D1F8A91C0D}" destId="{D75E3DED-3945-424F-ABB7-55B1662FC5AA}" srcOrd="0" destOrd="0" presId="urn:microsoft.com/office/officeart/2005/8/layout/hProcess11"/>
    <dgm:cxn modelId="{440E2509-05DB-4CC6-9966-CCBFFC2F2CB3}" type="presParOf" srcId="{B0257A3D-BDC2-49B0-AE58-34D1F8A91C0D}" destId="{EA37E38F-B305-4BC8-9A0D-79BFC204C151}" srcOrd="1" destOrd="0" presId="urn:microsoft.com/office/officeart/2005/8/layout/hProcess11"/>
    <dgm:cxn modelId="{5B16B79A-C269-45AE-B396-54F0355DE55B}" type="presParOf" srcId="{B0257A3D-BDC2-49B0-AE58-34D1F8A91C0D}" destId="{630EAE09-1816-48F0-88E9-72B2128089DC}" srcOrd="2" destOrd="0" presId="urn:microsoft.com/office/officeart/2005/8/layout/hProcess11"/>
    <dgm:cxn modelId="{FE8DADF9-C935-4202-BC4F-0725688DD7B0}" type="presParOf" srcId="{8CD531D2-3A5E-4875-A6AE-3429DA50AA8E}" destId="{CE43F068-E597-40B2-BE08-BBE4EB55F187}" srcOrd="1" destOrd="0" presId="urn:microsoft.com/office/officeart/2005/8/layout/hProcess11"/>
    <dgm:cxn modelId="{373F1807-3F48-4EC5-BC29-448BC28BD32A}" type="presParOf" srcId="{8CD531D2-3A5E-4875-A6AE-3429DA50AA8E}" destId="{2D092325-99BE-4FF1-95AF-658D5738A091}" srcOrd="2" destOrd="0" presId="urn:microsoft.com/office/officeart/2005/8/layout/hProcess11"/>
    <dgm:cxn modelId="{7D0DF459-5CCC-47B9-9886-1F9783CF5B18}" type="presParOf" srcId="{2D092325-99BE-4FF1-95AF-658D5738A091}" destId="{DF9E6D52-66E1-4383-BAEE-50285FE7A7A6}" srcOrd="0" destOrd="0" presId="urn:microsoft.com/office/officeart/2005/8/layout/hProcess11"/>
    <dgm:cxn modelId="{E3833FE8-9A8B-469F-B8B3-EF27AAC88FDC}" type="presParOf" srcId="{2D092325-99BE-4FF1-95AF-658D5738A091}" destId="{39B9A23E-5CB6-4BD1-8A3C-B10CE0775E11}" srcOrd="1" destOrd="0" presId="urn:microsoft.com/office/officeart/2005/8/layout/hProcess11"/>
    <dgm:cxn modelId="{464D9527-F772-4688-91DC-9AC8741F1FF4}" type="presParOf" srcId="{2D092325-99BE-4FF1-95AF-658D5738A091}" destId="{C98628FE-2CFF-4755-8C9A-096B9334C12E}" srcOrd="2" destOrd="0" presId="urn:microsoft.com/office/officeart/2005/8/layout/hProcess11"/>
    <dgm:cxn modelId="{3994066C-C4DC-4AC0-9F69-5EA62FDC3042}" type="presParOf" srcId="{8CD531D2-3A5E-4875-A6AE-3429DA50AA8E}" destId="{27C1011E-918C-4902-9B28-DB73640C4A98}" srcOrd="3" destOrd="0" presId="urn:microsoft.com/office/officeart/2005/8/layout/hProcess11"/>
    <dgm:cxn modelId="{8E5AE897-28A0-48B8-A4F7-E2D46338F3B1}" type="presParOf" srcId="{8CD531D2-3A5E-4875-A6AE-3429DA50AA8E}" destId="{97A1977C-421A-46D3-A4D2-E1FD657B8E77}" srcOrd="4" destOrd="0" presId="urn:microsoft.com/office/officeart/2005/8/layout/hProcess11"/>
    <dgm:cxn modelId="{950175B3-3ABE-49A0-89B4-D9C5DBF7D3F6}" type="presParOf" srcId="{97A1977C-421A-46D3-A4D2-E1FD657B8E77}" destId="{59344804-15FD-4C76-8F23-3FA6E798F031}" srcOrd="0" destOrd="0" presId="urn:microsoft.com/office/officeart/2005/8/layout/hProcess11"/>
    <dgm:cxn modelId="{9D49FE97-A0CC-4B1E-8E77-DA4B5EBFDE59}" type="presParOf" srcId="{97A1977C-421A-46D3-A4D2-E1FD657B8E77}" destId="{552B1C3A-767D-41E0-A0F3-5E558B474CC3}" srcOrd="1" destOrd="0" presId="urn:microsoft.com/office/officeart/2005/8/layout/hProcess11"/>
    <dgm:cxn modelId="{198C6A52-F518-4070-B2D3-951CEDA5716C}" type="presParOf" srcId="{97A1977C-421A-46D3-A4D2-E1FD657B8E77}" destId="{3587636A-FBBA-4108-9B11-14F7DCB98DBE}"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3C955-3995-4D53-885B-855B698FC350}">
      <dsp:nvSpPr>
        <dsp:cNvPr id="0" name=""/>
        <dsp:cNvSpPr/>
      </dsp:nvSpPr>
      <dsp:spPr>
        <a:xfrm>
          <a:off x="3342779" y="-35792"/>
          <a:ext cx="6065444" cy="6065444"/>
        </a:xfrm>
        <a:prstGeom prst="circularArrow">
          <a:avLst>
            <a:gd name="adj1" fmla="val 5544"/>
            <a:gd name="adj2" fmla="val 330680"/>
            <a:gd name="adj3" fmla="val 14472924"/>
            <a:gd name="adj4" fmla="val 16974775"/>
            <a:gd name="adj5" fmla="val 5757"/>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E4DC9-C890-4749-A2B3-639EC6753036}">
      <dsp:nvSpPr>
        <dsp:cNvPr id="0" name=""/>
        <dsp:cNvSpPr/>
      </dsp:nvSpPr>
      <dsp:spPr>
        <a:xfrm>
          <a:off x="5402677" y="2581"/>
          <a:ext cx="1945648" cy="972824"/>
        </a:xfrm>
        <a:prstGeom prst="round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a:t>Veraz</a:t>
          </a:r>
          <a:endParaRPr lang="es-MX" sz="2400" b="1" kern="1200" dirty="0"/>
        </a:p>
      </dsp:txBody>
      <dsp:txXfrm>
        <a:off x="5450166" y="50070"/>
        <a:ext cx="1850670" cy="877846"/>
      </dsp:txXfrm>
    </dsp:sp>
    <dsp:sp modelId="{B821BB0E-6208-42C4-A086-DA0570C64C6A}">
      <dsp:nvSpPr>
        <dsp:cNvPr id="0" name=""/>
        <dsp:cNvSpPr/>
      </dsp:nvSpPr>
      <dsp:spPr>
        <a:xfrm>
          <a:off x="7424918" y="976441"/>
          <a:ext cx="1945648" cy="972824"/>
        </a:xfrm>
        <a:prstGeom prst="roundRect">
          <a:avLst/>
        </a:prstGeom>
        <a:solidFill>
          <a:schemeClr val="accent1">
            <a:shade val="50000"/>
            <a:hueOff val="16550"/>
            <a:satOff val="-6011"/>
            <a:lumOff val="13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a:t>Confiable</a:t>
          </a:r>
          <a:endParaRPr lang="es-MX" sz="2400" b="1" kern="1200" dirty="0"/>
        </a:p>
      </dsp:txBody>
      <dsp:txXfrm>
        <a:off x="7472407" y="1023930"/>
        <a:ext cx="1850670" cy="877846"/>
      </dsp:txXfrm>
    </dsp:sp>
    <dsp:sp modelId="{A47BDB9C-41F7-46B9-9C24-7B2A6D0EE6FA}">
      <dsp:nvSpPr>
        <dsp:cNvPr id="0" name=""/>
        <dsp:cNvSpPr/>
      </dsp:nvSpPr>
      <dsp:spPr>
        <a:xfrm>
          <a:off x="7924370" y="3164685"/>
          <a:ext cx="1945648" cy="972824"/>
        </a:xfrm>
        <a:prstGeom prst="roundRect">
          <a:avLst/>
        </a:prstGeom>
        <a:solidFill>
          <a:schemeClr val="accent1">
            <a:shade val="50000"/>
            <a:hueOff val="33100"/>
            <a:satOff val="-12022"/>
            <a:lumOff val="275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a:t>Oportuna</a:t>
          </a:r>
          <a:endParaRPr lang="es-MX" sz="2400" b="1" kern="1200" dirty="0"/>
        </a:p>
      </dsp:txBody>
      <dsp:txXfrm>
        <a:off x="7971859" y="3212174"/>
        <a:ext cx="1850670" cy="877846"/>
      </dsp:txXfrm>
    </dsp:sp>
    <dsp:sp modelId="{88CD1F56-BA20-4271-9831-EC1487AB25C2}">
      <dsp:nvSpPr>
        <dsp:cNvPr id="0" name=""/>
        <dsp:cNvSpPr/>
      </dsp:nvSpPr>
      <dsp:spPr>
        <a:xfrm>
          <a:off x="6524936" y="4919520"/>
          <a:ext cx="1945648" cy="972824"/>
        </a:xfrm>
        <a:prstGeom prst="roundRect">
          <a:avLst/>
        </a:prstGeom>
        <a:solidFill>
          <a:schemeClr val="accent1">
            <a:shade val="50000"/>
            <a:hueOff val="49650"/>
            <a:satOff val="-18033"/>
            <a:lumOff val="413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a:t>Congruente</a:t>
          </a:r>
          <a:endParaRPr lang="es-MX" sz="2400" b="1" kern="1200" dirty="0"/>
        </a:p>
      </dsp:txBody>
      <dsp:txXfrm>
        <a:off x="6572425" y="4967009"/>
        <a:ext cx="1850670" cy="877846"/>
      </dsp:txXfrm>
    </dsp:sp>
    <dsp:sp modelId="{762DBE65-B9A0-4C40-B548-008A74125466}">
      <dsp:nvSpPr>
        <dsp:cNvPr id="0" name=""/>
        <dsp:cNvSpPr/>
      </dsp:nvSpPr>
      <dsp:spPr>
        <a:xfrm>
          <a:off x="4280417" y="4919520"/>
          <a:ext cx="1945648" cy="972824"/>
        </a:xfrm>
        <a:prstGeom prst="roundRect">
          <a:avLst/>
        </a:prstGeom>
        <a:solidFill>
          <a:schemeClr val="accent1">
            <a:shade val="50000"/>
            <a:hueOff val="49650"/>
            <a:satOff val="-18033"/>
            <a:lumOff val="413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a:t>Integral</a:t>
          </a:r>
          <a:endParaRPr lang="es-MX" sz="2400" b="1" kern="1200" dirty="0"/>
        </a:p>
      </dsp:txBody>
      <dsp:txXfrm>
        <a:off x="4327906" y="4967009"/>
        <a:ext cx="1850670" cy="877846"/>
      </dsp:txXfrm>
    </dsp:sp>
    <dsp:sp modelId="{3AF3E367-92BA-4298-9A9A-EC92157A82B8}">
      <dsp:nvSpPr>
        <dsp:cNvPr id="0" name=""/>
        <dsp:cNvSpPr/>
      </dsp:nvSpPr>
      <dsp:spPr>
        <a:xfrm>
          <a:off x="2880983" y="3164685"/>
          <a:ext cx="1945648" cy="972824"/>
        </a:xfrm>
        <a:prstGeom prst="roundRect">
          <a:avLst/>
        </a:prstGeom>
        <a:solidFill>
          <a:schemeClr val="accent1">
            <a:shade val="50000"/>
            <a:hueOff val="33100"/>
            <a:satOff val="-12022"/>
            <a:lumOff val="275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a:t>Actualizada</a:t>
          </a:r>
          <a:endParaRPr lang="es-MX" sz="2400" b="1" kern="1200" dirty="0"/>
        </a:p>
      </dsp:txBody>
      <dsp:txXfrm>
        <a:off x="2928472" y="3212174"/>
        <a:ext cx="1850670" cy="877846"/>
      </dsp:txXfrm>
    </dsp:sp>
    <dsp:sp modelId="{8A62A8DE-41EB-47B5-B692-128A293EFB7D}">
      <dsp:nvSpPr>
        <dsp:cNvPr id="0" name=""/>
        <dsp:cNvSpPr/>
      </dsp:nvSpPr>
      <dsp:spPr>
        <a:xfrm>
          <a:off x="3380435" y="976441"/>
          <a:ext cx="1945648" cy="972824"/>
        </a:xfrm>
        <a:prstGeom prst="roundRect">
          <a:avLst/>
        </a:prstGeom>
        <a:solidFill>
          <a:schemeClr val="accent1">
            <a:shade val="50000"/>
            <a:hueOff val="16550"/>
            <a:satOff val="-6011"/>
            <a:lumOff val="137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a:t>Accesible</a:t>
          </a:r>
          <a:endParaRPr lang="es-MX" sz="2400" b="1" kern="1200" dirty="0"/>
        </a:p>
      </dsp:txBody>
      <dsp:txXfrm>
        <a:off x="3427924" y="1023930"/>
        <a:ext cx="1850670" cy="87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02E6F-4ECA-4D93-AA36-9FFCE5BF1BB0}">
      <dsp:nvSpPr>
        <dsp:cNvPr id="0" name=""/>
        <dsp:cNvSpPr/>
      </dsp:nvSpPr>
      <dsp:spPr>
        <a:xfrm>
          <a:off x="0" y="1625600"/>
          <a:ext cx="8128000" cy="216746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5E3DED-3945-424F-ABB7-55B1662FC5AA}">
      <dsp:nvSpPr>
        <dsp:cNvPr id="0" name=""/>
        <dsp:cNvSpPr/>
      </dsp:nvSpPr>
      <dsp:spPr>
        <a:xfrm>
          <a:off x="3571"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s-MX" sz="2000" kern="1200"/>
            <a:t>Admisión de la denuncia </a:t>
          </a:r>
        </a:p>
        <a:p>
          <a:pPr marL="0" lvl="0" indent="0" algn="ctr" defTabSz="889000">
            <a:lnSpc>
              <a:spcPct val="90000"/>
            </a:lnSpc>
            <a:spcBef>
              <a:spcPct val="0"/>
            </a:spcBef>
            <a:spcAft>
              <a:spcPct val="35000"/>
            </a:spcAft>
            <a:buNone/>
          </a:pPr>
          <a:r>
            <a:rPr lang="es-MX" sz="2000" kern="1200"/>
            <a:t>3 días hábiles</a:t>
          </a:r>
          <a:endParaRPr lang="es-MX" sz="2000" kern="1200" dirty="0"/>
        </a:p>
      </dsp:txBody>
      <dsp:txXfrm>
        <a:off x="3571" y="0"/>
        <a:ext cx="2357437" cy="2167466"/>
      </dsp:txXfrm>
    </dsp:sp>
    <dsp:sp modelId="{EA37E38F-B305-4BC8-9A0D-79BFC204C151}">
      <dsp:nvSpPr>
        <dsp:cNvPr id="0" name=""/>
        <dsp:cNvSpPr/>
      </dsp:nvSpPr>
      <dsp:spPr>
        <a:xfrm>
          <a:off x="911357" y="2438400"/>
          <a:ext cx="541866" cy="541866"/>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E6D52-66E1-4383-BAEE-50285FE7A7A6}">
      <dsp:nvSpPr>
        <dsp:cNvPr id="0" name=""/>
        <dsp:cNvSpPr/>
      </dsp:nvSpPr>
      <dsp:spPr>
        <a:xfrm>
          <a:off x="2478881" y="325120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s-MX" sz="2000" kern="1200"/>
            <a:t>Solicitud de informe al sujeto obligado 3 días hábiles </a:t>
          </a:r>
          <a:endParaRPr lang="es-MX" sz="2000" kern="1200" dirty="0"/>
        </a:p>
      </dsp:txBody>
      <dsp:txXfrm>
        <a:off x="2478881" y="3251200"/>
        <a:ext cx="2357437" cy="2167466"/>
      </dsp:txXfrm>
    </dsp:sp>
    <dsp:sp modelId="{39B9A23E-5CB6-4BD1-8A3C-B10CE0775E11}">
      <dsp:nvSpPr>
        <dsp:cNvPr id="0" name=""/>
        <dsp:cNvSpPr/>
      </dsp:nvSpPr>
      <dsp:spPr>
        <a:xfrm>
          <a:off x="3386666" y="2438400"/>
          <a:ext cx="541866" cy="541866"/>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344804-15FD-4C76-8F23-3FA6E798F031}">
      <dsp:nvSpPr>
        <dsp:cNvPr id="0" name=""/>
        <dsp:cNvSpPr/>
      </dsp:nvSpPr>
      <dsp:spPr>
        <a:xfrm>
          <a:off x="4954190" y="0"/>
          <a:ext cx="2357437"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s-MX" sz="2000" kern="1200"/>
            <a:t>Resolución de la denuncia 20 días hábiles</a:t>
          </a:r>
          <a:endParaRPr lang="es-MX" sz="2000" kern="1200" dirty="0"/>
        </a:p>
      </dsp:txBody>
      <dsp:txXfrm>
        <a:off x="4954190" y="0"/>
        <a:ext cx="2357437" cy="2167466"/>
      </dsp:txXfrm>
    </dsp:sp>
    <dsp:sp modelId="{552B1C3A-767D-41E0-A0F3-5E558B474CC3}">
      <dsp:nvSpPr>
        <dsp:cNvPr id="0" name=""/>
        <dsp:cNvSpPr/>
      </dsp:nvSpPr>
      <dsp:spPr>
        <a:xfrm>
          <a:off x="5861976" y="2438400"/>
          <a:ext cx="541866" cy="541866"/>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latin typeface="Tw Cen MT" panose="020B0602020104020603" pitchFamily="34" charset="0"/>
            </a:endParaRPr>
          </a:p>
        </p:txBody>
      </p:sp>
      <p:sp>
        <p:nvSpPr>
          <p:cNvPr id="3" name="Marcador de fecha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992038A-94BD-4940-8232-B59662849EF5}" type="datetime1">
              <a:rPr lang="es-ES" smtClean="0">
                <a:latin typeface="Tw Cen MT" panose="020B0602020104020603" pitchFamily="34" charset="0"/>
              </a:rPr>
              <a:t>29/09/2023</a:t>
            </a:fld>
            <a:endParaRPr lang="es-ES">
              <a:latin typeface="Tw Cen MT" panose="020B0602020104020603" pitchFamily="34" charset="0"/>
            </a:endParaRPr>
          </a:p>
        </p:txBody>
      </p:sp>
      <p:sp>
        <p:nvSpPr>
          <p:cNvPr id="4" name="Marcador de pie de página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latin typeface="Tw Cen MT" panose="020B0602020104020603" pitchFamily="34" charset="0"/>
            </a:endParaRPr>
          </a:p>
        </p:txBody>
      </p:sp>
      <p:sp>
        <p:nvSpPr>
          <p:cNvPr id="5" name="Marcador de posición de número de diapositiva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1BB1589-0F8A-400D-AEF4-57688446A2F5}" type="slidenum">
              <a:rPr lang="es-ES" smtClean="0">
                <a:latin typeface="Tw Cen MT" panose="020B0602020104020603" pitchFamily="34" charset="0"/>
              </a:rPr>
              <a:t>‹Nº›</a:t>
            </a:fld>
            <a:endParaRPr lang="es-ES">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pPr rtl="0"/>
            <a:fld id="{AD7E05D5-5313-4A58-ADF1-723C0AC32D87}" type="datetime1">
              <a:rPr lang="es-ES" noProof="0" smtClean="0"/>
              <a:t>29/09/2023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pPr rtl="0"/>
            <a:fld id="{DAE5FABD-26C8-4F74-B1E3-45BC91BC9D7B}" type="slidenum">
              <a:rPr lang="es-ES" noProof="0" smtClean="0"/>
              <a:pPr rtl="0"/>
              <a:t>‹Nº›</a:t>
            </a:fld>
            <a:endParaRPr lang="es-ES" noProof="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637ceefc4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637ceefc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13</a:t>
            </a:fld>
            <a:endParaRPr lang="es-ES"/>
          </a:p>
        </p:txBody>
      </p:sp>
    </p:spTree>
    <p:extLst>
      <p:ext uri="{BB962C8B-B14F-4D97-AF65-F5344CB8AC3E}">
        <p14:creationId xmlns:p14="http://schemas.microsoft.com/office/powerpoint/2010/main" val="170225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14</a:t>
            </a:fld>
            <a:endParaRPr lang="es-ES"/>
          </a:p>
        </p:txBody>
      </p:sp>
    </p:spTree>
    <p:extLst>
      <p:ext uri="{BB962C8B-B14F-4D97-AF65-F5344CB8AC3E}">
        <p14:creationId xmlns:p14="http://schemas.microsoft.com/office/powerpoint/2010/main" val="262819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15</a:t>
            </a:fld>
            <a:endParaRPr lang="es-ES"/>
          </a:p>
        </p:txBody>
      </p:sp>
    </p:spTree>
    <p:extLst>
      <p:ext uri="{BB962C8B-B14F-4D97-AF65-F5344CB8AC3E}">
        <p14:creationId xmlns:p14="http://schemas.microsoft.com/office/powerpoint/2010/main" val="312188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20</a:t>
            </a:fld>
            <a:endParaRPr lang="es-ES"/>
          </a:p>
        </p:txBody>
      </p:sp>
    </p:spTree>
    <p:extLst>
      <p:ext uri="{BB962C8B-B14F-4D97-AF65-F5344CB8AC3E}">
        <p14:creationId xmlns:p14="http://schemas.microsoft.com/office/powerpoint/2010/main" val="195518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21</a:t>
            </a:fld>
            <a:endParaRPr lang="es-ES"/>
          </a:p>
        </p:txBody>
      </p:sp>
    </p:spTree>
    <p:extLst>
      <p:ext uri="{BB962C8B-B14F-4D97-AF65-F5344CB8AC3E}">
        <p14:creationId xmlns:p14="http://schemas.microsoft.com/office/powerpoint/2010/main" val="4116579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22</a:t>
            </a:fld>
            <a:endParaRPr lang="es-ES"/>
          </a:p>
        </p:txBody>
      </p:sp>
    </p:spTree>
    <p:extLst>
      <p:ext uri="{BB962C8B-B14F-4D97-AF65-F5344CB8AC3E}">
        <p14:creationId xmlns:p14="http://schemas.microsoft.com/office/powerpoint/2010/main" val="1856337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24</a:t>
            </a:fld>
            <a:endParaRPr lang="es-ES"/>
          </a:p>
        </p:txBody>
      </p:sp>
    </p:spTree>
    <p:extLst>
      <p:ext uri="{BB962C8B-B14F-4D97-AF65-F5344CB8AC3E}">
        <p14:creationId xmlns:p14="http://schemas.microsoft.com/office/powerpoint/2010/main" val="230000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26</a:t>
            </a:fld>
            <a:endParaRPr lang="es-ES"/>
          </a:p>
        </p:txBody>
      </p:sp>
    </p:spTree>
    <p:extLst>
      <p:ext uri="{BB962C8B-B14F-4D97-AF65-F5344CB8AC3E}">
        <p14:creationId xmlns:p14="http://schemas.microsoft.com/office/powerpoint/2010/main" val="148230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2</a:t>
            </a:fld>
            <a:endParaRPr lang="es-ES"/>
          </a:p>
        </p:txBody>
      </p:sp>
    </p:spTree>
    <p:extLst>
      <p:ext uri="{BB962C8B-B14F-4D97-AF65-F5344CB8AC3E}">
        <p14:creationId xmlns:p14="http://schemas.microsoft.com/office/powerpoint/2010/main" val="314798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3</a:t>
            </a:fld>
            <a:endParaRPr lang="es-ES"/>
          </a:p>
        </p:txBody>
      </p:sp>
    </p:spTree>
    <p:extLst>
      <p:ext uri="{BB962C8B-B14F-4D97-AF65-F5344CB8AC3E}">
        <p14:creationId xmlns:p14="http://schemas.microsoft.com/office/powerpoint/2010/main" val="378223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4</a:t>
            </a:fld>
            <a:endParaRPr lang="es-ES"/>
          </a:p>
        </p:txBody>
      </p:sp>
    </p:spTree>
    <p:extLst>
      <p:ext uri="{BB962C8B-B14F-4D97-AF65-F5344CB8AC3E}">
        <p14:creationId xmlns:p14="http://schemas.microsoft.com/office/powerpoint/2010/main" val="127329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5</a:t>
            </a:fld>
            <a:endParaRPr lang="es-ES"/>
          </a:p>
        </p:txBody>
      </p:sp>
    </p:spTree>
    <p:extLst>
      <p:ext uri="{BB962C8B-B14F-4D97-AF65-F5344CB8AC3E}">
        <p14:creationId xmlns:p14="http://schemas.microsoft.com/office/powerpoint/2010/main" val="231825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6</a:t>
            </a:fld>
            <a:endParaRPr lang="es-ES"/>
          </a:p>
        </p:txBody>
      </p:sp>
    </p:spTree>
    <p:extLst>
      <p:ext uri="{BB962C8B-B14F-4D97-AF65-F5344CB8AC3E}">
        <p14:creationId xmlns:p14="http://schemas.microsoft.com/office/powerpoint/2010/main" val="193529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8</a:t>
            </a:fld>
            <a:endParaRPr lang="es-ES"/>
          </a:p>
        </p:txBody>
      </p:sp>
    </p:spTree>
    <p:extLst>
      <p:ext uri="{BB962C8B-B14F-4D97-AF65-F5344CB8AC3E}">
        <p14:creationId xmlns:p14="http://schemas.microsoft.com/office/powerpoint/2010/main" val="290059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DAE5FABD-26C8-4F74-B1E3-45BC91BC9D7B}" type="slidenum">
              <a:rPr lang="es-ES" smtClean="0"/>
              <a:pPr rtl="0"/>
              <a:t>10</a:t>
            </a:fld>
            <a:endParaRPr lang="es-ES"/>
          </a:p>
        </p:txBody>
      </p:sp>
    </p:spTree>
    <p:extLst>
      <p:ext uri="{BB962C8B-B14F-4D97-AF65-F5344CB8AC3E}">
        <p14:creationId xmlns:p14="http://schemas.microsoft.com/office/powerpoint/2010/main" val="55414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DAE5FABD-26C8-4F74-B1E3-45BC91BC9D7B}" type="slidenum">
              <a:rPr lang="es-ES" smtClean="0"/>
              <a:pPr rtl="0"/>
              <a:t>11</a:t>
            </a:fld>
            <a:endParaRPr lang="es-ES"/>
          </a:p>
        </p:txBody>
      </p:sp>
    </p:spTree>
    <p:extLst>
      <p:ext uri="{BB962C8B-B14F-4D97-AF65-F5344CB8AC3E}">
        <p14:creationId xmlns:p14="http://schemas.microsoft.com/office/powerpoint/2010/main" val="74491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53" name="Marcador de tex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es-ES" noProof="0"/>
              <a:t>I</a:t>
            </a:r>
          </a:p>
        </p:txBody>
      </p:sp>
      <p:sp>
        <p:nvSpPr>
          <p:cNvPr id="48" name="Forma libre: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Forma libre: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33" name="Rectángu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2625404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subtítulo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21552918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O TÍTULO_Azul">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6954259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O TÍTULO_Verdema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71488657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ÍTULO_Naranj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8149718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O TÍTULO_Ros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8323754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O TÍTULO_Azul clar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21176658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O TÍTULO_Gri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38536208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LO TÍTULO_Azul_Aplicar parche triangular BG">
    <p:spTree>
      <p:nvGrpSpPr>
        <p:cNvPr id="1" name=""/>
        <p:cNvGrpSpPr/>
        <p:nvPr/>
      </p:nvGrpSpPr>
      <p:grpSpPr>
        <a:xfrm>
          <a:off x="0" y="0"/>
          <a:ext cx="0" cy="0"/>
          <a:chOff x="0" y="0"/>
          <a:chExt cx="0" cy="0"/>
        </a:xfrm>
      </p:grpSpPr>
      <p:sp>
        <p:nvSpPr>
          <p:cNvPr id="8" name="Forma libre: Forma 7">
            <a:extLst>
              <a:ext uri="{FF2B5EF4-FFF2-40B4-BE49-F238E27FC236}">
                <a16:creationId xmlns:a16="http://schemas.microsoft.com/office/drawing/2014/main" id="{605BCA9F-FC20-461D-9118-7EC2AC28D050}"/>
              </a:ext>
              <a:ext uri="{C183D7F6-B498-43B3-948B-1728B52AA6E4}">
                <adec:decorative xmlns:adec="http://schemas.microsoft.com/office/drawing/2017/decorative" val="1"/>
              </a:ext>
            </a:extLst>
          </p:cNvPr>
          <p:cNvSpPr/>
          <p:nvPr userDrawn="1"/>
        </p:nvSpPr>
        <p:spPr>
          <a:xfrm>
            <a:off x="3175958" y="0"/>
            <a:ext cx="9016043" cy="6858000"/>
          </a:xfrm>
          <a:custGeom>
            <a:avLst/>
            <a:gdLst>
              <a:gd name="connsiteX0" fmla="*/ 5153328 w 9016043"/>
              <a:gd name="connsiteY0" fmla="*/ 0 h 6858000"/>
              <a:gd name="connsiteX1" fmla="*/ 9016043 w 9016043"/>
              <a:gd name="connsiteY1" fmla="*/ 0 h 6858000"/>
              <a:gd name="connsiteX2" fmla="*/ 9016043 w 9016043"/>
              <a:gd name="connsiteY2" fmla="*/ 6858000 h 6858000"/>
              <a:gd name="connsiteX3" fmla="*/ 0 w 9016043"/>
              <a:gd name="connsiteY3" fmla="*/ 6858000 h 6858000"/>
              <a:gd name="connsiteX4" fmla="*/ 5153328 w 9016043"/>
              <a:gd name="connsiteY4" fmla="*/ 6818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6043" h="6858000">
                <a:moveTo>
                  <a:pt x="5153328" y="0"/>
                </a:moveTo>
                <a:lnTo>
                  <a:pt x="9016043" y="0"/>
                </a:lnTo>
                <a:lnTo>
                  <a:pt x="9016043" y="6858000"/>
                </a:lnTo>
                <a:lnTo>
                  <a:pt x="0" y="6858000"/>
                </a:lnTo>
                <a:lnTo>
                  <a:pt x="5153328" y="6818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70409251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subtítulo, imagen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9" name="Marcador de posición de imagen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número de diapositiva 5">
            <a:extLst>
              <a:ext uri="{FF2B5EF4-FFF2-40B4-BE49-F238E27FC236}">
                <a16:creationId xmlns:a16="http://schemas.microsoft.com/office/drawing/2014/main" id="{8F869F17-9BF3-4974-956D-0CBCD60BA35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142137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e imagen, y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9" name="Marcador de posición de imagen 8">
            <a:extLst>
              <a:ext uri="{FF2B5EF4-FFF2-40B4-BE49-F238E27FC236}">
                <a16:creationId xmlns:a16="http://schemas.microsoft.com/office/drawing/2014/main" id="{17C4BA0D-DEC0-450E-8F4D-B0E6D2D7D0C3}"/>
              </a:ext>
            </a:extLst>
          </p:cNvPr>
          <p:cNvSpPr>
            <a:spLocks noGrp="1"/>
          </p:cNvSpPr>
          <p:nvPr>
            <p:ph type="pic" sz="quarter" idx="17" hasCustomPrompt="1"/>
          </p:nvPr>
        </p:nvSpPr>
        <p:spPr>
          <a:xfrm>
            <a:off x="6629399" y="2667000"/>
            <a:ext cx="5013959" cy="3660775"/>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número de diapositiva 5">
            <a:extLst>
              <a:ext uri="{FF2B5EF4-FFF2-40B4-BE49-F238E27FC236}">
                <a16:creationId xmlns:a16="http://schemas.microsoft.com/office/drawing/2014/main" id="{A654DBB0-1027-4E5D-B635-00F2F173A24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433771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53" name="Marcador de tex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es-ES" noProof="0"/>
              <a:t>I</a:t>
            </a:r>
          </a:p>
        </p:txBody>
      </p:sp>
      <p:sp>
        <p:nvSpPr>
          <p:cNvPr id="48" name="Forma libre: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Forma libre: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378135" y="1219199"/>
            <a:ext cx="7232465" cy="2732439"/>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378134" y="4069079"/>
            <a:ext cx="502266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33" name="Rectángu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1392082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e imagen, y barra blanca de forma superior">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334001" y="112976"/>
            <a:ext cx="6858000" cy="6745024"/>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2" name="Marcador de texto 16">
            <a:extLst>
              <a:ext uri="{FF2B5EF4-FFF2-40B4-BE49-F238E27FC236}">
                <a16:creationId xmlns:a16="http://schemas.microsoft.com/office/drawing/2014/main" id="{E59725C5-1168-4A5F-B420-8E0562019687}"/>
              </a:ext>
            </a:extLst>
          </p:cNvPr>
          <p:cNvSpPr>
            <a:spLocks noGrp="1"/>
          </p:cNvSpPr>
          <p:nvPr>
            <p:ph type="body" sz="quarter" idx="19" hasCustomPrompt="1"/>
          </p:nvPr>
        </p:nvSpPr>
        <p:spPr>
          <a:xfrm rot="5400000">
            <a:off x="5238089" y="208890"/>
            <a:ext cx="6745024" cy="6553200"/>
          </a:xfrm>
          <a:gradFill flip="none" rotWithShape="1">
            <a:gsLst>
              <a:gs pos="0">
                <a:schemeClr val="bg1"/>
              </a:gs>
              <a:gs pos="82000">
                <a:schemeClr val="bg1">
                  <a:alpha val="0"/>
                </a:schemeClr>
              </a:gs>
            </a:gsLst>
            <a:lin ang="16200000" scaled="1"/>
            <a:tileRect/>
          </a:gradFill>
          <a:effectLst/>
        </p:spPr>
        <p:txBody>
          <a:bodyPr rtlCol="0"/>
          <a:lstStyle>
            <a:lvl1pPr marL="0" indent="0">
              <a:buNone/>
              <a:defRPr>
                <a:solidFill>
                  <a:schemeClr val="tx1">
                    <a:alpha val="0"/>
                  </a:schemeClr>
                </a:solidFill>
              </a:defRPr>
            </a:lvl1pPr>
          </a:lstStyle>
          <a:p>
            <a:pPr lvl="0" rtl="0"/>
            <a:r>
              <a:rPr lang="es-ES" noProof="0"/>
              <a:t>I</a:t>
            </a:r>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2667000"/>
            <a:ext cx="5775960"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6" name="Marcador de posición de número de diapositiva 5">
            <a:extLst>
              <a:ext uri="{FF2B5EF4-FFF2-40B4-BE49-F238E27FC236}">
                <a16:creationId xmlns:a16="http://schemas.microsoft.com/office/drawing/2014/main" id="{7532AFA8-ADE4-4C3E-AF0A-235C724999FF}"/>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7477211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guide id="3" pos="43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de la imagen horizontal en dos y barra de forma superior">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11094718" cy="1757126"/>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709677"/>
            <a:ext cx="11094717" cy="1500876"/>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4232B29A-2701-4A73-83CF-09E0AB1B2DD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9464107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contenido del subtítulo, de la imagen en dos y barra de forma superior">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548641" y="2667001"/>
            <a:ext cx="5775959" cy="3543552"/>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6553200" y="2667001"/>
            <a:ext cx="5090157" cy="3543552"/>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1676400"/>
            <a:ext cx="10837333" cy="424732"/>
          </a:xfrm>
          <a:noFill/>
        </p:spPr>
        <p:txBody>
          <a:bodyPr wrap="square" lIns="91440" rIns="91440" rtlCol="0">
            <a:spAutoFit/>
          </a:bodyPr>
          <a:lstStyle>
            <a:lvl1pPr marL="0" indent="0">
              <a:buNone/>
              <a:defRPr sz="2400" b="0">
                <a:solidFill>
                  <a:schemeClr val="tx2"/>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6A52166E-5DA9-4AA1-9355-E8DBFDD90AE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9640959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de la imagen en dos, el contenido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617492"/>
            <a:ext cx="9890759"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2" name="Marcador de posición de número de diapositiva 5">
            <a:extLst>
              <a:ext uri="{FF2B5EF4-FFF2-40B4-BE49-F238E27FC236}">
                <a16:creationId xmlns:a16="http://schemas.microsoft.com/office/drawing/2014/main" id="{E9FF8476-DF8C-4276-8CF6-44BC91B88C2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27005339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de la imagen en dos, el contenido de la columna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3735623"/>
            <a:ext cx="111099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1"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2" name="Marcador de contenido 6">
            <a:extLst>
              <a:ext uri="{FF2B5EF4-FFF2-40B4-BE49-F238E27FC236}">
                <a16:creationId xmlns:a16="http://schemas.microsoft.com/office/drawing/2014/main" id="{E93A96C6-A4F2-43F1-A47D-0D52EF29954B}"/>
              </a:ext>
            </a:extLst>
          </p:cNvPr>
          <p:cNvSpPr>
            <a:spLocks noGrp="1"/>
          </p:cNvSpPr>
          <p:nvPr>
            <p:ph sz="quarter" idx="19"/>
          </p:nvPr>
        </p:nvSpPr>
        <p:spPr>
          <a:xfrm>
            <a:off x="6446520" y="4617492"/>
            <a:ext cx="5212080" cy="1527048"/>
          </a:xfrm>
        </p:spPr>
        <p:txBody>
          <a:bodyPr lIns="91440" rIns="91440" rtlCol="0">
            <a:normAutofit/>
          </a:bodyPr>
          <a:lstStyle>
            <a:lvl1pPr>
              <a:defRPr sz="1800"/>
            </a:lvl1pPr>
            <a:lvl2pPr>
              <a:defRPr sz="1600"/>
            </a:lvl2pPr>
            <a:lvl3pPr>
              <a:defRPr sz="1400"/>
            </a:lvl3pPr>
            <a:lvl4pPr>
              <a:defRPr sz="1200"/>
            </a:lvl4pPr>
            <a:lvl5pPr>
              <a:defRPr sz="12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posición de número de diapositiva 5">
            <a:extLst>
              <a:ext uri="{FF2B5EF4-FFF2-40B4-BE49-F238E27FC236}">
                <a16:creationId xmlns:a16="http://schemas.microsoft.com/office/drawing/2014/main" id="{FC5AD12C-F7F6-431D-ABA4-F7E37CACEA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4900304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ítulo de la imagen en dos, el contenido de la columna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1721698" y="3735622"/>
            <a:ext cx="5013960" cy="2408917"/>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texto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7239000" y="1981199"/>
            <a:ext cx="4389542" cy="4163339"/>
          </a:xfrm>
          <a:solidFill>
            <a:schemeClr val="bg1"/>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es-ES" noProof="0"/>
              <a:t>I</a:t>
            </a:r>
          </a:p>
        </p:txBody>
      </p:sp>
      <p:sp>
        <p:nvSpPr>
          <p:cNvPr id="12" name="Marcador de contenido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7589520" y="2286000"/>
            <a:ext cx="3688080" cy="3581400"/>
          </a:xfrm>
        </p:spPr>
        <p:txBody>
          <a:bodyPr lIns="91440" rIns="91440" rtlCol="0">
            <a:normAutofit/>
          </a:bodyPr>
          <a:lstStyle>
            <a:lvl1pPr marL="0" indent="0">
              <a:lnSpc>
                <a:spcPct val="100000"/>
              </a:lnSpc>
              <a:spcBef>
                <a:spcPts val="0"/>
              </a:spcBef>
              <a:spcAft>
                <a:spcPts val="0"/>
              </a:spcAft>
              <a:buNone/>
              <a:defRPr sz="3200">
                <a:solidFill>
                  <a:schemeClr val="accent2"/>
                </a:solidFill>
              </a:defRPr>
            </a:lvl1pPr>
            <a:lvl2pPr>
              <a:defRPr sz="1600"/>
            </a:lvl2pPr>
            <a:lvl3pPr>
              <a:defRPr sz="1400"/>
            </a:lvl3pPr>
            <a:lvl4pPr>
              <a:defRPr sz="1200"/>
            </a:lvl4pPr>
            <a:lvl5pPr>
              <a:defRPr sz="1200"/>
            </a:lvl5pPr>
          </a:lstStyle>
          <a:p>
            <a:pPr lvl="0" rtl="0"/>
            <a:r>
              <a:rPr lang="es-ES" noProof="0"/>
              <a:t>Contenido importante</a:t>
            </a:r>
          </a:p>
        </p:txBody>
      </p:sp>
      <p:sp>
        <p:nvSpPr>
          <p:cNvPr id="8" name="Marcador de posición de imagen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548944" y="3717925"/>
            <a:ext cx="914400" cy="930275"/>
          </a:xfrm>
        </p:spPr>
        <p:txBody>
          <a:bodyPr rtlCol="0" anchor="ctr"/>
          <a:lstStyle>
            <a:lvl1pPr marL="0" indent="0" algn="ctr">
              <a:buNone/>
              <a:defRPr/>
            </a:lvl1pPr>
          </a:lstStyle>
          <a:p>
            <a:pPr rtl="0"/>
            <a:r>
              <a:rPr lang="es-ES" noProof="0"/>
              <a:t>Icono</a:t>
            </a:r>
          </a:p>
        </p:txBody>
      </p:sp>
      <p:sp>
        <p:nvSpPr>
          <p:cNvPr id="15" name="Marcador de número de diapositiva 5">
            <a:extLst>
              <a:ext uri="{FF2B5EF4-FFF2-40B4-BE49-F238E27FC236}">
                <a16:creationId xmlns:a16="http://schemas.microsoft.com/office/drawing/2014/main" id="{8D5893EC-1256-429B-9581-379342C2368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6664319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de la imagen en dos y de varias imágenes, el contenido de la columna y la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7315200" y="4176259"/>
            <a:ext cx="4343400" cy="1968280"/>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3278423"/>
          </a:xfr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4" name="Marcador de posición de imagen 8">
            <a:extLst>
              <a:ext uri="{FF2B5EF4-FFF2-40B4-BE49-F238E27FC236}">
                <a16:creationId xmlns:a16="http://schemas.microsoft.com/office/drawing/2014/main" id="{96DE17A8-F4B7-4571-A6E8-FD28BA425B19}"/>
              </a:ext>
              <a:ext uri="{C183D7F6-B498-43B3-948B-1728B52AA6E4}">
                <adec:decorative xmlns:adec="http://schemas.microsoft.com/office/drawing/2017/decorative" val="1"/>
              </a:ext>
            </a:extLst>
          </p:cNvPr>
          <p:cNvSpPr>
            <a:spLocks noGrp="1"/>
          </p:cNvSpPr>
          <p:nvPr>
            <p:ph type="pic" sz="quarter" idx="19" hasCustomPrompt="1"/>
          </p:nvPr>
        </p:nvSpPr>
        <p:spPr>
          <a:xfrm>
            <a:off x="542834" y="1066801"/>
            <a:ext cx="3505199" cy="50777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5" name="Marcador de posición de imagen 8">
            <a:extLst>
              <a:ext uri="{FF2B5EF4-FFF2-40B4-BE49-F238E27FC236}">
                <a16:creationId xmlns:a16="http://schemas.microsoft.com/office/drawing/2014/main" id="{9D9A0502-98A2-467D-BE1C-CE8391C73BF4}"/>
              </a:ext>
              <a:ext uri="{C183D7F6-B498-43B3-948B-1728B52AA6E4}">
                <adec:decorative xmlns:adec="http://schemas.microsoft.com/office/drawing/2017/decorative" val="1"/>
              </a:ext>
            </a:extLst>
          </p:cNvPr>
          <p:cNvSpPr>
            <a:spLocks noGrp="1"/>
          </p:cNvSpPr>
          <p:nvPr>
            <p:ph type="pic" sz="quarter" idx="20" hasCustomPrompt="1"/>
          </p:nvPr>
        </p:nvSpPr>
        <p:spPr>
          <a:xfrm>
            <a:off x="4191000" y="4343400"/>
            <a:ext cx="2743200" cy="180113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6" name="Marcador de posición de imagen 8">
            <a:extLst>
              <a:ext uri="{FF2B5EF4-FFF2-40B4-BE49-F238E27FC236}">
                <a16:creationId xmlns:a16="http://schemas.microsoft.com/office/drawing/2014/main" id="{8298DB4E-3B92-4CA4-852A-9F647E7219A4}"/>
              </a:ext>
              <a:ext uri="{C183D7F6-B498-43B3-948B-1728B52AA6E4}">
                <adec:decorative xmlns:adec="http://schemas.microsoft.com/office/drawing/2017/decorative" val="1"/>
              </a:ext>
            </a:extLst>
          </p:cNvPr>
          <p:cNvSpPr>
            <a:spLocks noGrp="1"/>
          </p:cNvSpPr>
          <p:nvPr>
            <p:ph type="pic" sz="quarter" idx="21" hasCustomPrompt="1"/>
          </p:nvPr>
        </p:nvSpPr>
        <p:spPr>
          <a:xfrm>
            <a:off x="4191000" y="1066801"/>
            <a:ext cx="2743200" cy="3126023"/>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3" name="Marcador de número de diapositiva 5">
            <a:extLst>
              <a:ext uri="{FF2B5EF4-FFF2-40B4-BE49-F238E27FC236}">
                <a16:creationId xmlns:a16="http://schemas.microsoft.com/office/drawing/2014/main" id="{2E528B4D-15E8-4161-96F7-75D0217AD20C}"/>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26942956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n completa con barr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112976"/>
            <a:ext cx="12191999" cy="6745024"/>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número de diapositiva 5">
            <a:extLst>
              <a:ext uri="{FF2B5EF4-FFF2-40B4-BE49-F238E27FC236}">
                <a16:creationId xmlns:a16="http://schemas.microsoft.com/office/drawing/2014/main" id="{7C67066A-9B9E-468B-97C6-94BF615FA94E}"/>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A82AF7E6-6C19-4A41-BFA5-44C4F2A371E9}"/>
              </a:ext>
            </a:extLst>
          </p:cNvPr>
          <p:cNvSpPr>
            <a:spLocks noGrp="1"/>
          </p:cNvSpPr>
          <p:nvPr>
            <p:ph type="title"/>
          </p:nvPr>
        </p:nvSpPr>
        <p:spPr>
          <a:xfrm>
            <a:off x="548640" y="548640"/>
            <a:ext cx="11106150" cy="518160"/>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3111247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n complet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7" name="Marcador de número de diapositiva 5">
            <a:extLst>
              <a:ext uri="{FF2B5EF4-FFF2-40B4-BE49-F238E27FC236}">
                <a16:creationId xmlns:a16="http://schemas.microsoft.com/office/drawing/2014/main" id="{9FC59837-0A86-4467-BB38-E2AC882F31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78857779-E765-4EC2-825C-B8E41285A0C7}"/>
              </a:ext>
            </a:extLst>
          </p:cNvPr>
          <p:cNvSpPr>
            <a:spLocks noGrp="1"/>
          </p:cNvSpPr>
          <p:nvPr>
            <p:ph type="title"/>
          </p:nvPr>
        </p:nvSpPr>
        <p:spPr>
          <a:xfrm>
            <a:off x="548640" y="548640"/>
            <a:ext cx="11106150" cy="518160"/>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0046070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n complet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6" name="Marcador de tex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7261801" y="1189969"/>
            <a:ext cx="4389542" cy="4677431"/>
          </a:xfrm>
          <a:solidFill>
            <a:schemeClr val="bg1">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contenid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7612321" y="1494770"/>
            <a:ext cx="3688080" cy="3915430"/>
          </a:xfrm>
        </p:spPr>
        <p:txBody>
          <a:bodyPr lIns="91440" rIns="91440" rtlCol="0">
            <a:normAutofit/>
          </a:bodyPr>
          <a:lstStyle>
            <a:lvl1pPr marL="0" indent="0">
              <a:lnSpc>
                <a:spcPct val="100000"/>
              </a:lnSpc>
              <a:spcBef>
                <a:spcPts val="0"/>
              </a:spcBef>
              <a:spcAft>
                <a:spcPts val="0"/>
              </a:spcAft>
              <a:buNone/>
              <a:defRPr sz="3200"/>
            </a:lvl1pPr>
            <a:lvl2pPr>
              <a:defRPr sz="1600"/>
            </a:lvl2pPr>
            <a:lvl3pPr>
              <a:defRPr sz="1400"/>
            </a:lvl3pPr>
            <a:lvl4pPr>
              <a:defRPr sz="1200"/>
            </a:lvl4pPr>
            <a:lvl5pPr>
              <a:defRPr sz="1200"/>
            </a:lvl5pPr>
          </a:lstStyle>
          <a:p>
            <a:pPr lvl="0" rtl="0"/>
            <a:r>
              <a:rPr lang="es-ES" noProof="0"/>
              <a:t>Contenido importante</a:t>
            </a:r>
          </a:p>
        </p:txBody>
      </p:sp>
      <p:sp>
        <p:nvSpPr>
          <p:cNvPr id="10" name="Marcador de número de diapositiva 5">
            <a:extLst>
              <a:ext uri="{FF2B5EF4-FFF2-40B4-BE49-F238E27FC236}">
                <a16:creationId xmlns:a16="http://schemas.microsoft.com/office/drawing/2014/main" id="{5AE16EF6-8987-4193-B346-1BEA14401C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5E2D4840-4EB5-4438-9A16-D0006A68A19E}"/>
              </a:ext>
            </a:extLst>
          </p:cNvPr>
          <p:cNvSpPr>
            <a:spLocks noGrp="1"/>
          </p:cNvSpPr>
          <p:nvPr>
            <p:ph type="title"/>
          </p:nvPr>
        </p:nvSpPr>
        <p:spPr>
          <a:xfrm>
            <a:off x="548640" y="548640"/>
            <a:ext cx="11106150" cy="641329"/>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6914706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11" name="Marcador de texto 16">
            <a:extLst>
              <a:ext uri="{FF2B5EF4-FFF2-40B4-BE49-F238E27FC236}">
                <a16:creationId xmlns:a16="http://schemas.microsoft.com/office/drawing/2014/main" id="{50D09E5B-B146-4D08-82EC-846DD89B0B87}"/>
              </a:ext>
              <a:ext uri="{C183D7F6-B498-43B3-948B-1728B52AA6E4}">
                <adec:decorative xmlns:adec="http://schemas.microsoft.com/office/drawing/2017/decorative" val="1"/>
              </a:ext>
            </a:extLst>
          </p:cNvPr>
          <p:cNvSpPr>
            <a:spLocks noGrp="1"/>
          </p:cNvSpPr>
          <p:nvPr>
            <p:ph type="body" sz="quarter" idx="16" hasCustomPrompt="1"/>
          </p:nvPr>
        </p:nvSpPr>
        <p:spPr>
          <a:xfrm>
            <a:off x="660462" y="0"/>
            <a:ext cx="9931338" cy="6823040"/>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2" name="Marcador de texto 16">
            <a:extLst>
              <a:ext uri="{FF2B5EF4-FFF2-40B4-BE49-F238E27FC236}">
                <a16:creationId xmlns:a16="http://schemas.microsoft.com/office/drawing/2014/main" id="{88940597-2E9A-4141-B2D0-C488487F11D7}"/>
              </a:ext>
              <a:ext uri="{C183D7F6-B498-43B3-948B-1728B52AA6E4}">
                <adec:decorative xmlns:adec="http://schemas.microsoft.com/office/drawing/2017/decorative" val="1"/>
              </a:ext>
            </a:extLst>
          </p:cNvPr>
          <p:cNvSpPr>
            <a:spLocks noGrp="1"/>
          </p:cNvSpPr>
          <p:nvPr>
            <p:ph type="body" sz="quarter" idx="17" hasCustomPrompt="1"/>
          </p:nvPr>
        </p:nvSpPr>
        <p:spPr>
          <a:xfrm>
            <a:off x="533400" y="0"/>
            <a:ext cx="50863" cy="6858000"/>
          </a:xfrm>
          <a:solidFill>
            <a:schemeClr val="accent2"/>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0" name="Marcador de tex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990600" y="609600"/>
            <a:ext cx="7429500" cy="56388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95400" y="1905000"/>
            <a:ext cx="5864382" cy="22752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295400" y="4297679"/>
            <a:ext cx="4072586" cy="1463040"/>
          </a:xfrm>
        </p:spPr>
        <p:txBody>
          <a:bodyPr lIns="91440" rIns="91440" rtlCol="0" anchor="t">
            <a:normAutofit/>
          </a:bodyPr>
          <a:lstStyle>
            <a:lvl1pPr marL="0" indent="0" algn="l">
              <a:lnSpc>
                <a:spcPct val="100000"/>
              </a:lnSpc>
              <a:spcBef>
                <a:spcPts val="0"/>
              </a:spcBef>
              <a:buNone/>
              <a:defRPr lang="en-US" sz="2000" kern="1200" dirty="0">
                <a:solidFill>
                  <a:schemeClr val="tx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13" name="Marcador de texto 16">
            <a:extLst>
              <a:ext uri="{FF2B5EF4-FFF2-40B4-BE49-F238E27FC236}">
                <a16:creationId xmlns:a16="http://schemas.microsoft.com/office/drawing/2014/main" id="{EA44EEDB-C599-41AA-9D84-D53811C28804}"/>
              </a:ext>
              <a:ext uri="{C183D7F6-B498-43B3-948B-1728B52AA6E4}">
                <adec:decorative xmlns:adec="http://schemas.microsoft.com/office/drawing/2017/decorative" val="1"/>
              </a:ext>
            </a:extLst>
          </p:cNvPr>
          <p:cNvSpPr>
            <a:spLocks noGrp="1"/>
          </p:cNvSpPr>
          <p:nvPr>
            <p:ph type="body" sz="quarter" idx="18" hasCustomPrompt="1"/>
          </p:nvPr>
        </p:nvSpPr>
        <p:spPr>
          <a:xfrm>
            <a:off x="450896"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4" name="Marcador de texto 16">
            <a:extLst>
              <a:ext uri="{FF2B5EF4-FFF2-40B4-BE49-F238E27FC236}">
                <a16:creationId xmlns:a16="http://schemas.microsoft.com/office/drawing/2014/main" id="{FE574478-76DE-4613-8FBD-36B353081849}"/>
              </a:ext>
              <a:ext uri="{C183D7F6-B498-43B3-948B-1728B52AA6E4}">
                <adec:decorative xmlns:adec="http://schemas.microsoft.com/office/drawing/2017/decorative" val="1"/>
              </a:ext>
            </a:extLst>
          </p:cNvPr>
          <p:cNvSpPr>
            <a:spLocks noGrp="1"/>
          </p:cNvSpPr>
          <p:nvPr>
            <p:ph type="body" sz="quarter" idx="19" hasCustomPrompt="1"/>
          </p:nvPr>
        </p:nvSpPr>
        <p:spPr>
          <a:xfrm>
            <a:off x="368391" y="0"/>
            <a:ext cx="63502" cy="6858000"/>
          </a:xfrm>
          <a:solidFill>
            <a:schemeClr val="accent2"/>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3695653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magen complet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6" name="Marcador de texto 16">
            <a:extLst>
              <a:ext uri="{FF2B5EF4-FFF2-40B4-BE49-F238E27FC236}">
                <a16:creationId xmlns:a16="http://schemas.microsoft.com/office/drawing/2014/main" id="{16932398-C947-4474-88D6-4117EC391CEF}"/>
              </a:ext>
              <a:ext uri="{C183D7F6-B498-43B3-948B-1728B52AA6E4}">
                <adec:decorative xmlns:adec="http://schemas.microsoft.com/office/drawing/2017/decorative" val="1"/>
              </a:ext>
            </a:extLst>
          </p:cNvPr>
          <p:cNvSpPr>
            <a:spLocks noGrp="1"/>
          </p:cNvSpPr>
          <p:nvPr>
            <p:ph type="body" sz="quarter" idx="20" hasCustomPrompt="1"/>
          </p:nvPr>
        </p:nvSpPr>
        <p:spPr>
          <a:xfrm>
            <a:off x="552269" y="1189969"/>
            <a:ext cx="4389542" cy="4677431"/>
          </a:xfrm>
          <a:solidFill>
            <a:schemeClr val="accent2">
              <a:alpha val="88000"/>
            </a:schemeClr>
          </a:solidFill>
          <a:ln w="28575">
            <a:solidFill>
              <a:schemeClr val="accent2"/>
            </a:solidFill>
          </a:ln>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contenido 6">
            <a:extLst>
              <a:ext uri="{FF2B5EF4-FFF2-40B4-BE49-F238E27FC236}">
                <a16:creationId xmlns:a16="http://schemas.microsoft.com/office/drawing/2014/main" id="{88FDA84E-9F5D-4D50-8133-68FB098D7135}"/>
              </a:ext>
            </a:extLst>
          </p:cNvPr>
          <p:cNvSpPr>
            <a:spLocks noGrp="1"/>
          </p:cNvSpPr>
          <p:nvPr>
            <p:ph sz="quarter" idx="19" hasCustomPrompt="1"/>
          </p:nvPr>
        </p:nvSpPr>
        <p:spPr>
          <a:xfrm>
            <a:off x="902789" y="1494770"/>
            <a:ext cx="3688080" cy="3915430"/>
          </a:xfrm>
        </p:spPr>
        <p:txBody>
          <a:bodyPr lIns="91440" rIns="91440" rtlCol="0">
            <a:normAutofit/>
          </a:bodyPr>
          <a:lstStyle>
            <a:lvl1pPr marL="0" indent="0">
              <a:lnSpc>
                <a:spcPct val="100000"/>
              </a:lnSpc>
              <a:spcBef>
                <a:spcPts val="0"/>
              </a:spcBef>
              <a:spcAft>
                <a:spcPts val="0"/>
              </a:spcAft>
              <a:buNone/>
              <a:defRPr sz="3200">
                <a:solidFill>
                  <a:schemeClr val="bg1"/>
                </a:solidFill>
              </a:defRPr>
            </a:lvl1pPr>
            <a:lvl2pPr>
              <a:defRPr sz="1600"/>
            </a:lvl2pPr>
            <a:lvl3pPr>
              <a:defRPr sz="1400"/>
            </a:lvl3pPr>
            <a:lvl4pPr>
              <a:defRPr sz="1200"/>
            </a:lvl4pPr>
            <a:lvl5pPr>
              <a:defRPr sz="1200"/>
            </a:lvl5pPr>
          </a:lstStyle>
          <a:p>
            <a:pPr lvl="0" rtl="0"/>
            <a:r>
              <a:rPr lang="es-ES" noProof="0"/>
              <a:t>Contenido importante</a:t>
            </a:r>
          </a:p>
        </p:txBody>
      </p:sp>
      <p:sp>
        <p:nvSpPr>
          <p:cNvPr id="10" name="Marcador de número de diapositiva 5">
            <a:extLst>
              <a:ext uri="{FF2B5EF4-FFF2-40B4-BE49-F238E27FC236}">
                <a16:creationId xmlns:a16="http://schemas.microsoft.com/office/drawing/2014/main" id="{1AC89BA5-7D71-4838-92DC-A9DD44EC0557}"/>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2" name="Título 1">
            <a:extLst>
              <a:ext uri="{FF2B5EF4-FFF2-40B4-BE49-F238E27FC236}">
                <a16:creationId xmlns:a16="http://schemas.microsoft.com/office/drawing/2014/main" id="{75614DBA-0879-4C83-B4B4-EECB085A204E}"/>
              </a:ext>
            </a:extLst>
          </p:cNvPr>
          <p:cNvSpPr>
            <a:spLocks noGrp="1"/>
          </p:cNvSpPr>
          <p:nvPr>
            <p:ph type="title"/>
          </p:nvPr>
        </p:nvSpPr>
        <p:spPr>
          <a:xfrm>
            <a:off x="548640" y="548640"/>
            <a:ext cx="11106150" cy="441960"/>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21976815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ítulo, contenido del subtítulo, de la imagen en dos y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5090157"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5090157" cy="424732"/>
          </a:xfrm>
          <a:noFill/>
        </p:spPr>
        <p:txBody>
          <a:bodyPr wrap="square" lIns="91440" rIns="91440" rtlCol="0">
            <a:spAutoFit/>
          </a:bodyPr>
          <a:lstStyle>
            <a:lvl1pPr marL="0" indent="0">
              <a:buNone/>
              <a:defRPr sz="2400" b="1">
                <a:solidFill>
                  <a:schemeClr val="tx2"/>
                </a:solidFill>
              </a:defRPr>
            </a:lvl1pPr>
          </a:lstStyle>
          <a:p>
            <a:pPr lvl="0" rtl="0"/>
            <a:r>
              <a:rPr lang="es-ES" noProof="0"/>
              <a:t>AGREGAR TEXTO ADICIONAL </a:t>
            </a:r>
          </a:p>
        </p:txBody>
      </p:sp>
      <p:sp>
        <p:nvSpPr>
          <p:cNvPr id="12" name="Marcador de contenido 6">
            <a:extLst>
              <a:ext uri="{FF2B5EF4-FFF2-40B4-BE49-F238E27FC236}">
                <a16:creationId xmlns:a16="http://schemas.microsoft.com/office/drawing/2014/main" id="{2E79C3B8-3CB6-4D76-8182-4489C35C869A}"/>
              </a:ext>
            </a:extLst>
          </p:cNvPr>
          <p:cNvSpPr>
            <a:spLocks noGrp="1"/>
          </p:cNvSpPr>
          <p:nvPr>
            <p:ph sz="quarter" idx="19"/>
          </p:nvPr>
        </p:nvSpPr>
        <p:spPr>
          <a:xfrm>
            <a:off x="6527803" y="4021648"/>
            <a:ext cx="5090157"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6527803" y="3429000"/>
            <a:ext cx="5090157" cy="424732"/>
          </a:xfrm>
          <a:noFill/>
        </p:spPr>
        <p:txBody>
          <a:bodyPr wrap="square" lIns="91440" rIns="91440" rtlCol="0">
            <a:spAutoFit/>
          </a:bodyPr>
          <a:lstStyle>
            <a:lvl1pPr marL="0" indent="0">
              <a:buNone/>
              <a:defRPr sz="2400" b="1">
                <a:solidFill>
                  <a:schemeClr val="accent2"/>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es-ES" noProof="0"/>
              <a:t>Icono</a:t>
            </a:r>
          </a:p>
        </p:txBody>
      </p:sp>
      <p:sp>
        <p:nvSpPr>
          <p:cNvPr id="15" name="Marcador de posición de imagen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6527803" y="2423061"/>
            <a:ext cx="711197" cy="723544"/>
          </a:xfrm>
        </p:spPr>
        <p:txBody>
          <a:bodyPr rtlCol="0" anchor="ctr"/>
          <a:lstStyle>
            <a:lvl1pPr marL="0" indent="0" algn="ctr">
              <a:buNone/>
              <a:defRPr/>
            </a:lvl1pPr>
          </a:lstStyle>
          <a:p>
            <a:pPr rtl="0"/>
            <a:r>
              <a:rPr lang="es-ES" noProof="0"/>
              <a:t>Icono</a:t>
            </a:r>
          </a:p>
        </p:txBody>
      </p:sp>
      <p:sp>
        <p:nvSpPr>
          <p:cNvPr id="17" name="Marcador de posición de número de diapositiva 5">
            <a:extLst>
              <a:ext uri="{FF2B5EF4-FFF2-40B4-BE49-F238E27FC236}">
                <a16:creationId xmlns:a16="http://schemas.microsoft.com/office/drawing/2014/main" id="{C94646A1-59D8-49D7-B0E1-B7771AB22D4B}"/>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980668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ítulo, contenido del subtítulo, de la imagen en dos y barra de forma superior">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4021648"/>
            <a:ext cx="3474720"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548640" y="3429000"/>
            <a:ext cx="3474720" cy="424732"/>
          </a:xfrm>
          <a:noFill/>
        </p:spPr>
        <p:txBody>
          <a:bodyPr wrap="square" lIns="91440" rIns="91440" rtlCol="0">
            <a:noAutofit/>
          </a:bodyPr>
          <a:lstStyle>
            <a:lvl1pPr marL="0" indent="0">
              <a:buNone/>
              <a:defRPr sz="2400" b="1">
                <a:solidFill>
                  <a:schemeClr val="tx2"/>
                </a:solidFill>
              </a:defRPr>
            </a:lvl1pPr>
          </a:lstStyle>
          <a:p>
            <a:pPr lvl="0" rtl="0"/>
            <a:r>
              <a:rPr lang="es-ES" noProof="0"/>
              <a:t>AGREGAR TEXTO ADICIONAL </a:t>
            </a:r>
          </a:p>
        </p:txBody>
      </p:sp>
      <p:sp>
        <p:nvSpPr>
          <p:cNvPr id="12" name="Marcador de contenido 6">
            <a:extLst>
              <a:ext uri="{FF2B5EF4-FFF2-40B4-BE49-F238E27FC236}">
                <a16:creationId xmlns:a16="http://schemas.microsoft.com/office/drawing/2014/main" id="{2E79C3B8-3CB6-4D76-8182-4489C35C869A}"/>
              </a:ext>
            </a:extLst>
          </p:cNvPr>
          <p:cNvSpPr>
            <a:spLocks noGrp="1"/>
          </p:cNvSpPr>
          <p:nvPr>
            <p:ph sz="quarter" idx="19"/>
          </p:nvPr>
        </p:nvSpPr>
        <p:spPr>
          <a:xfrm>
            <a:off x="4358640" y="4021648"/>
            <a:ext cx="3474720"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4358640" y="3429000"/>
            <a:ext cx="3474720" cy="424732"/>
          </a:xfrm>
          <a:noFill/>
        </p:spPr>
        <p:txBody>
          <a:bodyPr wrap="square" lIns="91440" rIns="91440" rtlCol="0">
            <a:noAutofit/>
          </a:bodyPr>
          <a:lstStyle>
            <a:lvl1pPr marL="0" indent="0">
              <a:buNone/>
              <a:defRPr sz="2400" b="1">
                <a:solidFill>
                  <a:schemeClr val="accent5"/>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423061"/>
            <a:ext cx="711197" cy="723544"/>
          </a:xfrm>
        </p:spPr>
        <p:txBody>
          <a:bodyPr rtlCol="0" anchor="ctr"/>
          <a:lstStyle>
            <a:lvl1pPr marL="0" indent="0" algn="ctr">
              <a:buNone/>
              <a:defRPr/>
            </a:lvl1pPr>
          </a:lstStyle>
          <a:p>
            <a:pPr rtl="0"/>
            <a:r>
              <a:rPr lang="es-ES" noProof="0"/>
              <a:t>Icono</a:t>
            </a:r>
          </a:p>
        </p:txBody>
      </p:sp>
      <p:sp>
        <p:nvSpPr>
          <p:cNvPr id="15" name="Marcador de posición de imagen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4358640" y="2423061"/>
            <a:ext cx="711197" cy="723544"/>
          </a:xfrm>
        </p:spPr>
        <p:txBody>
          <a:bodyPr rtlCol="0" anchor="ctr"/>
          <a:lstStyle>
            <a:lvl1pPr marL="0" indent="0" algn="ctr">
              <a:buNone/>
              <a:defRPr/>
            </a:lvl1pPr>
          </a:lstStyle>
          <a:p>
            <a:pPr rtl="0"/>
            <a:r>
              <a:rPr lang="es-ES" noProof="0"/>
              <a:t>Icono</a:t>
            </a:r>
          </a:p>
        </p:txBody>
      </p:sp>
      <p:sp>
        <p:nvSpPr>
          <p:cNvPr id="16" name="Marcador de contenido 6">
            <a:extLst>
              <a:ext uri="{FF2B5EF4-FFF2-40B4-BE49-F238E27FC236}">
                <a16:creationId xmlns:a16="http://schemas.microsoft.com/office/drawing/2014/main" id="{F4C1E55C-86D8-4053-9865-59D5B4F8A350}"/>
              </a:ext>
            </a:extLst>
          </p:cNvPr>
          <p:cNvSpPr>
            <a:spLocks noGrp="1"/>
          </p:cNvSpPr>
          <p:nvPr>
            <p:ph sz="quarter" idx="23"/>
          </p:nvPr>
        </p:nvSpPr>
        <p:spPr>
          <a:xfrm>
            <a:off x="8168640" y="4021648"/>
            <a:ext cx="3474720" cy="1884265"/>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8168640" y="3429000"/>
            <a:ext cx="3474720" cy="424732"/>
          </a:xfrm>
          <a:noFill/>
        </p:spPr>
        <p:txBody>
          <a:bodyPr wrap="square" lIns="91440" rIns="91440" rtlCol="0">
            <a:noAutofit/>
          </a:bodyPr>
          <a:lstStyle>
            <a:lvl1pPr marL="0" indent="0">
              <a:buNone/>
              <a:defRPr sz="2400" b="1">
                <a:solidFill>
                  <a:schemeClr val="accent2"/>
                </a:solidFill>
              </a:defRPr>
            </a:lvl1pPr>
          </a:lstStyle>
          <a:p>
            <a:pPr lvl="0" rtl="0"/>
            <a:r>
              <a:rPr lang="es-ES" noProof="0"/>
              <a:t>AGREGAR TEXTO ADICIONAL </a:t>
            </a:r>
          </a:p>
        </p:txBody>
      </p:sp>
      <p:sp>
        <p:nvSpPr>
          <p:cNvPr id="19" name="Marcador de posición de imagen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8168336" y="2423061"/>
            <a:ext cx="711197" cy="723544"/>
          </a:xfrm>
        </p:spPr>
        <p:txBody>
          <a:bodyPr rtlCol="0" anchor="ctr"/>
          <a:lstStyle>
            <a:lvl1pPr marL="0" indent="0" algn="ctr">
              <a:buNone/>
              <a:defRPr/>
            </a:lvl1pPr>
          </a:lstStyle>
          <a:p>
            <a:pPr rtl="0"/>
            <a:r>
              <a:rPr lang="es-ES" noProof="0"/>
              <a:t>Icono</a:t>
            </a:r>
          </a:p>
        </p:txBody>
      </p:sp>
      <p:sp>
        <p:nvSpPr>
          <p:cNvPr id="21" name="Marcador de posición de número de diapositiva 5">
            <a:extLst>
              <a:ext uri="{FF2B5EF4-FFF2-40B4-BE49-F238E27FC236}">
                <a16:creationId xmlns:a16="http://schemas.microsoft.com/office/drawing/2014/main" id="{520633DF-6AFD-4B07-9AFD-09317A9CC680}"/>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5668240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ítulo de icono de contenido 2 fila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38400"/>
            <a:ext cx="5901458" cy="975260"/>
          </a:xfrm>
        </p:spPr>
        <p:txBody>
          <a:bodyPr lIns="91440" rIns="91440" rtlCol="0" anchor="ctr">
            <a:noAutofit/>
          </a:bodyPr>
          <a:lstStyle>
            <a:lvl1pPr>
              <a:defRPr/>
            </a:lvl1pPr>
          </a:lstStyle>
          <a:p>
            <a:pPr lvl="0" rtl="0"/>
            <a:r>
              <a:rPr lang="es-ES" noProof="0"/>
              <a:t>Texto descriptivo </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713664"/>
            <a:ext cx="3474720" cy="424732"/>
          </a:xfrm>
          <a:noFill/>
        </p:spPr>
        <p:txBody>
          <a:bodyPr wrap="square" lIns="91440" rIns="91440" rtlCol="0">
            <a:noAutofit/>
          </a:bodyPr>
          <a:lstStyle>
            <a:lvl1pPr marL="0" indent="0">
              <a:buNone/>
              <a:defRPr sz="2400" b="1">
                <a:solidFill>
                  <a:schemeClr val="tx2"/>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es-ES" noProof="0"/>
              <a:t>Icono</a:t>
            </a:r>
          </a:p>
        </p:txBody>
      </p:sp>
      <p:sp>
        <p:nvSpPr>
          <p:cNvPr id="20" name="Marcador de contenid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4391622"/>
            <a:ext cx="5901458" cy="975260"/>
          </a:xfrm>
        </p:spPr>
        <p:txBody>
          <a:bodyPr lIns="91440" rIns="91440" rtlCol="0" anchor="ctr">
            <a:noAutofit/>
          </a:bodyPr>
          <a:lstStyle>
            <a:lvl1pPr>
              <a:defRPr/>
            </a:lvl1pPr>
          </a:lstStyle>
          <a:p>
            <a:pPr lvl="0" rtl="0"/>
            <a:r>
              <a:rPr lang="es-ES" noProof="0"/>
              <a:t>Texto descriptivo </a:t>
            </a:r>
          </a:p>
        </p:txBody>
      </p:sp>
      <p:sp>
        <p:nvSpPr>
          <p:cNvPr id="21" name="Marcador de tex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4666886"/>
            <a:ext cx="3474720" cy="424732"/>
          </a:xfrm>
          <a:noFill/>
        </p:spPr>
        <p:txBody>
          <a:bodyPr wrap="square" lIns="91440" rIns="91440" rtlCol="0">
            <a:noAutofit/>
          </a:bodyPr>
          <a:lstStyle>
            <a:lvl1pPr marL="0" indent="0">
              <a:buNone/>
              <a:defRPr sz="2400" b="1">
                <a:solidFill>
                  <a:schemeClr val="accent5"/>
                </a:solidFill>
              </a:defRPr>
            </a:lvl1pPr>
          </a:lstStyle>
          <a:p>
            <a:pPr lvl="0" rtl="0"/>
            <a:r>
              <a:rPr lang="es-ES" noProof="0"/>
              <a:t>AGREGAR TEXTO ADICIONAL </a:t>
            </a:r>
          </a:p>
        </p:txBody>
      </p:sp>
      <p:sp>
        <p:nvSpPr>
          <p:cNvPr id="22" name="Marcador de posición de imagen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4517480"/>
            <a:ext cx="711197" cy="723544"/>
          </a:xfrm>
        </p:spPr>
        <p:txBody>
          <a:bodyPr rtlCol="0" anchor="ctr"/>
          <a:lstStyle>
            <a:lvl1pPr marL="0" indent="0" algn="ctr">
              <a:buNone/>
              <a:defRPr/>
            </a:lvl1pPr>
          </a:lstStyle>
          <a:p>
            <a:pPr rtl="0"/>
            <a:r>
              <a:rPr lang="es-ES" noProof="0"/>
              <a:t>Icono</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86215740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ítulo de icono de contenido 3 filas">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5562600" y="2423061"/>
            <a:ext cx="5901458" cy="1005939"/>
          </a:xfrm>
        </p:spPr>
        <p:txBody>
          <a:bodyPr lIns="91440" rIns="91440" rtlCol="0"/>
          <a:lstStyle>
            <a:lvl1pPr>
              <a:defRPr/>
            </a:lvl1pPr>
          </a:lstStyle>
          <a:p>
            <a:pPr lvl="0" rtl="0"/>
            <a:r>
              <a:rPr lang="es-ES" noProof="0"/>
              <a:t>Texto descriptivo </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524000" y="2547465"/>
            <a:ext cx="3810000" cy="757130"/>
          </a:xfrm>
          <a:noFill/>
        </p:spPr>
        <p:txBody>
          <a:bodyPr wrap="square" lIns="91440" rIns="91440" rtlCol="0" anchor="ctr">
            <a:spAutoFit/>
          </a:bodyPr>
          <a:lstStyle>
            <a:lvl1pPr marL="0" indent="0">
              <a:buNone/>
              <a:defRPr sz="2400" b="1">
                <a:solidFill>
                  <a:schemeClr val="tx2"/>
                </a:solidFill>
              </a:defRPr>
            </a:lvl1pPr>
          </a:lstStyle>
          <a:p>
            <a:pPr lvl="0" rtl="0"/>
            <a:r>
              <a:rPr lang="es-ES" noProof="0"/>
              <a:t>AGREGAR TEXTO ADICIONAL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48944" y="2564258"/>
            <a:ext cx="711197" cy="723544"/>
          </a:xfrm>
        </p:spPr>
        <p:txBody>
          <a:bodyPr rtlCol="0" anchor="ctr"/>
          <a:lstStyle>
            <a:lvl1pPr marL="0" indent="0" algn="ctr">
              <a:buNone/>
              <a:defRPr/>
            </a:lvl1pPr>
          </a:lstStyle>
          <a:p>
            <a:pPr rtl="0"/>
            <a:r>
              <a:rPr lang="es-ES" noProof="0"/>
              <a:t>Icono</a:t>
            </a:r>
          </a:p>
        </p:txBody>
      </p:sp>
      <p:sp>
        <p:nvSpPr>
          <p:cNvPr id="20" name="Marcador de contenid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5562600" y="3556396"/>
            <a:ext cx="5901458" cy="1005939"/>
          </a:xfrm>
        </p:spPr>
        <p:txBody>
          <a:bodyPr lIns="91440" rIns="91440" rtlCol="0"/>
          <a:lstStyle>
            <a:lvl1pPr>
              <a:defRPr/>
            </a:lvl1pPr>
          </a:lstStyle>
          <a:p>
            <a:pPr lvl="0" rtl="0"/>
            <a:r>
              <a:rPr lang="es-ES" noProof="0"/>
              <a:t>Texto descriptivo </a:t>
            </a:r>
          </a:p>
        </p:txBody>
      </p:sp>
      <p:sp>
        <p:nvSpPr>
          <p:cNvPr id="21" name="Marcador de tex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1524000" y="3680800"/>
            <a:ext cx="3810000" cy="757130"/>
          </a:xfrm>
          <a:noFill/>
        </p:spPr>
        <p:txBody>
          <a:bodyPr wrap="square" lIns="91440" rIns="91440" rtlCol="0" anchor="ctr">
            <a:spAutoFit/>
          </a:bodyPr>
          <a:lstStyle>
            <a:lvl1pPr marL="0" indent="0">
              <a:buNone/>
              <a:defRPr sz="2400" b="1">
                <a:solidFill>
                  <a:schemeClr val="accent5"/>
                </a:solidFill>
              </a:defRPr>
            </a:lvl1pPr>
          </a:lstStyle>
          <a:p>
            <a:pPr lvl="0" rtl="0"/>
            <a:r>
              <a:rPr lang="es-ES" noProof="0"/>
              <a:t>AGREGAR TEXTO ADICIONAL </a:t>
            </a:r>
          </a:p>
        </p:txBody>
      </p:sp>
      <p:sp>
        <p:nvSpPr>
          <p:cNvPr id="22" name="Marcador de posición de imagen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548944" y="3697593"/>
            <a:ext cx="711197" cy="723544"/>
          </a:xfrm>
        </p:spPr>
        <p:txBody>
          <a:bodyPr rtlCol="0" anchor="ctr"/>
          <a:lstStyle>
            <a:lvl1pPr marL="0" indent="0" algn="ctr">
              <a:buNone/>
              <a:defRPr/>
            </a:lvl1pPr>
          </a:lstStyle>
          <a:p>
            <a:pPr rtl="0"/>
            <a:r>
              <a:rPr lang="es-ES" noProof="0"/>
              <a:t>Icono</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3" name="Marcador de contenid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5562600" y="4689732"/>
            <a:ext cx="5901458" cy="1005939"/>
          </a:xfrm>
        </p:spPr>
        <p:txBody>
          <a:bodyPr lIns="91440" rIns="91440" rtlCol="0"/>
          <a:lstStyle>
            <a:lvl1pPr>
              <a:defRPr/>
            </a:lvl1pPr>
          </a:lstStyle>
          <a:p>
            <a:pPr lvl="0" rtl="0"/>
            <a:r>
              <a:rPr lang="es-ES" noProof="0"/>
              <a:t>Texto descriptivo </a:t>
            </a:r>
          </a:p>
        </p:txBody>
      </p:sp>
      <p:sp>
        <p:nvSpPr>
          <p:cNvPr id="17" name="Marcador de tex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1524000" y="4814136"/>
            <a:ext cx="3810000" cy="757130"/>
          </a:xfrm>
          <a:noFill/>
        </p:spPr>
        <p:txBody>
          <a:bodyPr wrap="square" lIns="91440" rIns="91440" rtlCol="0" anchor="ctr">
            <a:spAutoFit/>
          </a:bodyPr>
          <a:lstStyle>
            <a:lvl1pPr marL="0" indent="0">
              <a:buNone/>
              <a:defRPr sz="2400" b="1">
                <a:solidFill>
                  <a:schemeClr val="accent6"/>
                </a:solidFill>
              </a:defRPr>
            </a:lvl1pPr>
          </a:lstStyle>
          <a:p>
            <a:pPr lvl="0" rtl="0"/>
            <a:r>
              <a:rPr lang="es-ES" noProof="0"/>
              <a:t>AGREGAR TEXTO ADICIONAL </a:t>
            </a:r>
          </a:p>
        </p:txBody>
      </p:sp>
      <p:sp>
        <p:nvSpPr>
          <p:cNvPr id="19" name="Marcador de posición de imagen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548944" y="4830929"/>
            <a:ext cx="711197" cy="723544"/>
          </a:xfrm>
        </p:spPr>
        <p:txBody>
          <a:bodyPr rtlCol="0" anchor="ctr"/>
          <a:lstStyle>
            <a:lvl1pPr marL="0" indent="0" algn="ctr">
              <a:buNone/>
              <a:defRPr/>
            </a:lvl1pPr>
          </a:lstStyle>
          <a:p>
            <a:pPr rtl="0"/>
            <a:r>
              <a:rPr lang="es-ES" noProof="0"/>
              <a:t>Icono</a:t>
            </a:r>
          </a:p>
        </p:txBody>
      </p:sp>
    </p:spTree>
    <p:extLst>
      <p:ext uri="{BB962C8B-B14F-4D97-AF65-F5344CB8AC3E}">
        <p14:creationId xmlns:p14="http://schemas.microsoft.com/office/powerpoint/2010/main" val="2847411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o de contenido 3 filas a aplicar parche de título lateral">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151214" y="2035302"/>
            <a:ext cx="4312844" cy="914490"/>
          </a:xfrm>
        </p:spPr>
        <p:txBody>
          <a:bodyPr lIns="91440" rIns="91440" rtlCol="0" anchor="ctr">
            <a:noAutofit/>
          </a:bodyPr>
          <a:lstStyle>
            <a:lvl1pPr marL="0" indent="0">
              <a:buNone/>
              <a:defRPr sz="1400"/>
            </a:lvl1pPr>
          </a:lstStyle>
          <a:p>
            <a:pPr lvl="0" rtl="0"/>
            <a:r>
              <a:rPr lang="es-ES" noProof="0"/>
              <a:t>Texto descriptivo </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rtlCol="0" anchor="ctr">
            <a:noAutofit/>
          </a:bodyPr>
          <a:lstStyle>
            <a:lvl1pPr marL="0" indent="0" algn="r">
              <a:buNone/>
              <a:defRPr sz="2000" b="1">
                <a:solidFill>
                  <a:schemeClr val="tx2"/>
                </a:solidFill>
              </a:defRPr>
            </a:lvl1pPr>
          </a:lstStyle>
          <a:p>
            <a:pPr lvl="0" rtl="0"/>
            <a:r>
              <a:rPr lang="es-ES" noProof="0"/>
              <a:t>AGREGAR TEXTO </a:t>
            </a:r>
          </a:p>
        </p:txBody>
      </p:sp>
      <p:sp>
        <p:nvSpPr>
          <p:cNvPr id="14" name="Marcador de posición de imagen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es-ES" noProof="0"/>
              <a:t>Icono</a:t>
            </a:r>
          </a:p>
        </p:txBody>
      </p:sp>
      <p:sp>
        <p:nvSpPr>
          <p:cNvPr id="20" name="Marcador de contenido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6071132" y="3576256"/>
            <a:ext cx="5392925" cy="914490"/>
          </a:xfrm>
        </p:spPr>
        <p:txBody>
          <a:bodyPr lIns="91440" rIns="91440" rtlCol="0" anchor="ctr">
            <a:noAutofit/>
          </a:bodyPr>
          <a:lstStyle>
            <a:lvl1pPr marL="0" indent="0">
              <a:buNone/>
              <a:defRPr sz="1400"/>
            </a:lvl1pPr>
          </a:lstStyle>
          <a:p>
            <a:pPr lvl="0" rtl="0"/>
            <a:r>
              <a:rPr lang="es-ES" noProof="0"/>
              <a:t>Texto descriptivo </a:t>
            </a:r>
          </a:p>
        </p:txBody>
      </p:sp>
      <p:sp>
        <p:nvSpPr>
          <p:cNvPr id="21" name="Marcador de texto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rtlCol="0" anchor="ctr">
            <a:noAutofit/>
          </a:bodyPr>
          <a:lstStyle>
            <a:lvl1pPr marL="0" indent="0" algn="r">
              <a:buNone/>
              <a:defRPr sz="2000" b="1">
                <a:solidFill>
                  <a:schemeClr val="accent5"/>
                </a:solidFill>
              </a:defRPr>
            </a:lvl1pPr>
          </a:lstStyle>
          <a:p>
            <a:pPr lvl="0" rtl="0"/>
            <a:r>
              <a:rPr lang="es-ES" noProof="0"/>
              <a:t>AGREGAR TEXTO </a:t>
            </a:r>
          </a:p>
        </p:txBody>
      </p:sp>
      <p:sp>
        <p:nvSpPr>
          <p:cNvPr id="22" name="Marcador de posición de imagen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es-ES" noProof="0"/>
              <a:t>Icono</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3" name="Marcador de contenido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4949699" y="5117210"/>
            <a:ext cx="6514359" cy="914490"/>
          </a:xfrm>
        </p:spPr>
        <p:txBody>
          <a:bodyPr lIns="91440" rIns="91440" rtlCol="0" anchor="ctr">
            <a:noAutofit/>
          </a:bodyPr>
          <a:lstStyle>
            <a:lvl1pPr marL="0" indent="0">
              <a:buNone/>
              <a:defRPr sz="1400"/>
            </a:lvl1pPr>
          </a:lstStyle>
          <a:p>
            <a:pPr lvl="0" rtl="0"/>
            <a:r>
              <a:rPr lang="es-ES" noProof="0"/>
              <a:t>Texto descriptivo </a:t>
            </a:r>
          </a:p>
        </p:txBody>
      </p:sp>
      <p:sp>
        <p:nvSpPr>
          <p:cNvPr id="17" name="Marcador de texto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rtlCol="0" anchor="ctr">
            <a:noAutofit/>
          </a:bodyPr>
          <a:lstStyle>
            <a:lvl1pPr marL="0" indent="0" algn="r">
              <a:buNone/>
              <a:defRPr sz="2000" b="1">
                <a:solidFill>
                  <a:schemeClr val="accent6"/>
                </a:solidFill>
              </a:defRPr>
            </a:lvl1pPr>
          </a:lstStyle>
          <a:p>
            <a:pPr lvl="0" rtl="0"/>
            <a:r>
              <a:rPr lang="es-ES" noProof="0"/>
              <a:t>AGREGAR TEXTO </a:t>
            </a:r>
          </a:p>
        </p:txBody>
      </p:sp>
      <p:sp>
        <p:nvSpPr>
          <p:cNvPr id="19" name="Marcador de posición de imagen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lvl1pPr>
          </a:lstStyle>
          <a:p>
            <a:pPr rtl="0"/>
            <a:r>
              <a:rPr lang="es-ES" noProof="0"/>
              <a:t>Icono</a:t>
            </a:r>
          </a:p>
        </p:txBody>
      </p:sp>
      <p:sp>
        <p:nvSpPr>
          <p:cNvPr id="35" name="Forma libre: Forma 34">
            <a:extLst>
              <a:ext uri="{FF2B5EF4-FFF2-40B4-BE49-F238E27FC236}">
                <a16:creationId xmlns:a16="http://schemas.microsoft.com/office/drawing/2014/main" id="{79F57DF2-7AB9-4D3A-AADE-E93D5621B0F8}"/>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35897438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o título a aplicar parche de título lateral">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5" name="Forma libre: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8" name="Conector rec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2018097"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C6B9C406-BFD3-481F-9B48-3DCA3A33014F}"/>
              </a:ext>
              <a:ext uri="{C183D7F6-B498-43B3-948B-1728B52AA6E4}">
                <adec:decorative xmlns:adec="http://schemas.microsoft.com/office/drawing/2017/decorative" val="1"/>
              </a:ext>
            </a:extLst>
          </p:cNvPr>
          <p:cNvCxnSpPr/>
          <p:nvPr userDrawn="1"/>
        </p:nvCxnSpPr>
        <p:spPr>
          <a:xfrm>
            <a:off x="57518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4AF3D50D-B3D8-4A41-84D8-4BE250D1BD62}"/>
              </a:ext>
              <a:ext uri="{C183D7F6-B498-43B3-948B-1728B52AA6E4}">
                <adec:decorative xmlns:adec="http://schemas.microsoft.com/office/drawing/2017/decorative" val="1"/>
              </a:ext>
            </a:extLst>
          </p:cNvPr>
          <p:cNvCxnSpPr/>
          <p:nvPr userDrawn="1"/>
        </p:nvCxnSpPr>
        <p:spPr>
          <a:xfrm>
            <a:off x="9485696" y="5181600"/>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Marcador de posición de imagen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533401"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 1</a:t>
            </a:r>
          </a:p>
        </p:txBody>
      </p:sp>
      <p:sp>
        <p:nvSpPr>
          <p:cNvPr id="30" name="Marcador de posición de imagen 8">
            <a:extLst>
              <a:ext uri="{FF2B5EF4-FFF2-40B4-BE49-F238E27FC236}">
                <a16:creationId xmlns:a16="http://schemas.microsoft.com/office/drawing/2014/main" id="{6321F101-EC7B-4128-A7FA-373AC507D3D4}"/>
              </a:ext>
              <a:ext uri="{C183D7F6-B498-43B3-948B-1728B52AA6E4}">
                <adec:decorative xmlns:adec="http://schemas.microsoft.com/office/drawing/2017/decorative" val="1"/>
              </a:ext>
            </a:extLst>
          </p:cNvPr>
          <p:cNvSpPr>
            <a:spLocks noGrp="1"/>
          </p:cNvSpPr>
          <p:nvPr>
            <p:ph type="pic" sz="quarter" idx="18" hasCustomPrompt="1"/>
          </p:nvPr>
        </p:nvSpPr>
        <p:spPr>
          <a:xfrm>
            <a:off x="42672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 2</a:t>
            </a:r>
          </a:p>
        </p:txBody>
      </p:sp>
      <p:sp>
        <p:nvSpPr>
          <p:cNvPr id="31" name="Marcador de posición de imagen 8">
            <a:extLst>
              <a:ext uri="{FF2B5EF4-FFF2-40B4-BE49-F238E27FC236}">
                <a16:creationId xmlns:a16="http://schemas.microsoft.com/office/drawing/2014/main" id="{229667AF-39CB-43E6-8D30-A2DDF8365C21}"/>
              </a:ext>
              <a:ext uri="{C183D7F6-B498-43B3-948B-1728B52AA6E4}">
                <adec:decorative xmlns:adec="http://schemas.microsoft.com/office/drawing/2017/decorative" val="1"/>
              </a:ext>
            </a:extLst>
          </p:cNvPr>
          <p:cNvSpPr>
            <a:spLocks noGrp="1"/>
          </p:cNvSpPr>
          <p:nvPr>
            <p:ph type="pic" sz="quarter" idx="19" hasCustomPrompt="1"/>
          </p:nvPr>
        </p:nvSpPr>
        <p:spPr>
          <a:xfrm>
            <a:off x="8001000" y="2057401"/>
            <a:ext cx="3657599" cy="2762808"/>
          </a:xfr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 3</a:t>
            </a:r>
          </a:p>
        </p:txBody>
      </p:sp>
      <p:sp>
        <p:nvSpPr>
          <p:cNvPr id="32" name="Marcador de tex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864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es-ES" noProof="0"/>
              <a:t>AGREGAR TEXTO </a:t>
            </a:r>
          </a:p>
        </p:txBody>
      </p:sp>
      <p:sp>
        <p:nvSpPr>
          <p:cNvPr id="33" name="Marcador de texto 7">
            <a:extLst>
              <a:ext uri="{FF2B5EF4-FFF2-40B4-BE49-F238E27FC236}">
                <a16:creationId xmlns:a16="http://schemas.microsoft.com/office/drawing/2014/main" id="{EB4CA538-2AD9-458A-B582-2FBFEAF60CFA}"/>
              </a:ext>
            </a:extLst>
          </p:cNvPr>
          <p:cNvSpPr>
            <a:spLocks noGrp="1"/>
          </p:cNvSpPr>
          <p:nvPr>
            <p:ph type="body" sz="quarter" idx="20" hasCustomPrompt="1"/>
          </p:nvPr>
        </p:nvSpPr>
        <p:spPr>
          <a:xfrm>
            <a:off x="42672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es-ES" noProof="0"/>
              <a:t>AGREGAR TEXTO </a:t>
            </a:r>
          </a:p>
        </p:txBody>
      </p:sp>
      <p:sp>
        <p:nvSpPr>
          <p:cNvPr id="35" name="Marcador de texto 7">
            <a:extLst>
              <a:ext uri="{FF2B5EF4-FFF2-40B4-BE49-F238E27FC236}">
                <a16:creationId xmlns:a16="http://schemas.microsoft.com/office/drawing/2014/main" id="{857C263B-EA99-4350-84C0-08B9746AEC05}"/>
              </a:ext>
            </a:extLst>
          </p:cNvPr>
          <p:cNvSpPr>
            <a:spLocks noGrp="1"/>
          </p:cNvSpPr>
          <p:nvPr>
            <p:ph type="body" sz="quarter" idx="21" hasCustomPrompt="1"/>
          </p:nvPr>
        </p:nvSpPr>
        <p:spPr>
          <a:xfrm>
            <a:off x="8001000" y="5542992"/>
            <a:ext cx="36423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defRPr>
            </a:lvl1pPr>
          </a:lstStyle>
          <a:p>
            <a:pPr lvl="0" rtl="0"/>
            <a:r>
              <a:rPr lang="es-ES" noProof="0"/>
              <a:t>AGREGAR TEXTO </a:t>
            </a:r>
          </a:p>
        </p:txBody>
      </p:sp>
    </p:spTree>
    <p:extLst>
      <p:ext uri="{BB962C8B-B14F-4D97-AF65-F5344CB8AC3E}">
        <p14:creationId xmlns:p14="http://schemas.microsoft.com/office/powerpoint/2010/main" val="118475935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positiva de equipo">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5" name="Forma libre: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cxnSp>
        <p:nvCxnSpPr>
          <p:cNvPr id="18" name="Conector recto 17">
            <a:extLst>
              <a:ext uri="{FF2B5EF4-FFF2-40B4-BE49-F238E27FC236}">
                <a16:creationId xmlns:a16="http://schemas.microsoft.com/office/drawing/2014/main" id="{6B4884FC-8C22-42B9-9E84-2B12AC73364F}"/>
              </a:ext>
              <a:ext uri="{C183D7F6-B498-43B3-948B-1728B52AA6E4}">
                <adec:decorative xmlns:adec="http://schemas.microsoft.com/office/drawing/2017/decorative" val="1"/>
              </a:ext>
            </a:extLst>
          </p:cNvPr>
          <p:cNvCxnSpPr/>
          <p:nvPr userDrawn="1"/>
        </p:nvCxnSpPr>
        <p:spPr>
          <a:xfrm>
            <a:off x="1751397" y="5027659"/>
            <a:ext cx="688207" cy="0"/>
          </a:xfrm>
          <a:prstGeom prst="line">
            <a:avLst/>
          </a:prstGeom>
          <a:ln w="571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Marcador de posición de imagen 8">
            <a:extLst>
              <a:ext uri="{FF2B5EF4-FFF2-40B4-BE49-F238E27FC236}">
                <a16:creationId xmlns:a16="http://schemas.microsoft.com/office/drawing/2014/main" id="{D7401DA1-CBDE-40D5-856F-25C28280FCB0}"/>
              </a:ext>
              <a:ext uri="{C183D7F6-B498-43B3-948B-1728B52AA6E4}">
                <adec:decorative xmlns:adec="http://schemas.microsoft.com/office/drawing/2017/decorative" val="1"/>
              </a:ext>
            </a:extLst>
          </p:cNvPr>
          <p:cNvSpPr>
            <a:spLocks noGrp="1"/>
          </p:cNvSpPr>
          <p:nvPr>
            <p:ph type="pic" sz="quarter" idx="17" hasCustomPrompt="1"/>
          </p:nvPr>
        </p:nvSpPr>
        <p:spPr>
          <a:xfrm>
            <a:off x="723902" y="2057402"/>
            <a:ext cx="2743197" cy="2743198"/>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32" name="Marcador de texto 7">
            <a:extLst>
              <a:ext uri="{FF2B5EF4-FFF2-40B4-BE49-F238E27FC236}">
                <a16:creationId xmlns:a16="http://schemas.microsoft.com/office/drawing/2014/main" id="{125C62A5-1A39-471E-B819-35EB9F8B0CEE}"/>
              </a:ext>
            </a:extLst>
          </p:cNvPr>
          <p:cNvSpPr>
            <a:spLocks noGrp="1"/>
          </p:cNvSpPr>
          <p:nvPr>
            <p:ph type="body" sz="quarter" idx="16" hasCustomPrompt="1"/>
          </p:nvPr>
        </p:nvSpPr>
        <p:spPr>
          <a:xfrm>
            <a:off x="541021" y="5307558"/>
            <a:ext cx="3108959" cy="424732"/>
          </a:xfrm>
          <a:noFill/>
        </p:spPr>
        <p:txBody>
          <a:bodyPr wrap="square" lIns="91440" rIns="91440" rtlCol="0" anchor="t">
            <a:noAutofit/>
          </a:bodyPr>
          <a:lstStyle>
            <a:lvl1pPr marL="0" indent="0" algn="ctr">
              <a:spcBef>
                <a:spcPts val="0"/>
              </a:spcBef>
              <a:spcAft>
                <a:spcPts val="0"/>
              </a:spcAft>
              <a:buNone/>
              <a:defRPr sz="2000" b="1">
                <a:solidFill>
                  <a:schemeClr val="tx2"/>
                </a:solidFill>
                <a:latin typeface="+mj-lt"/>
              </a:defRPr>
            </a:lvl1pPr>
          </a:lstStyle>
          <a:p>
            <a:pPr lvl="0" rtl="0"/>
            <a:r>
              <a:rPr lang="es-ES" noProof="0"/>
              <a:t>AGREGAR TEXTO </a:t>
            </a:r>
          </a:p>
        </p:txBody>
      </p:sp>
      <p:sp>
        <p:nvSpPr>
          <p:cNvPr id="17" name="Marcador de texto 7">
            <a:extLst>
              <a:ext uri="{FF2B5EF4-FFF2-40B4-BE49-F238E27FC236}">
                <a16:creationId xmlns:a16="http://schemas.microsoft.com/office/drawing/2014/main" id="{2FD9C5C0-2B13-4BD9-BA25-5F692DE9E82D}"/>
              </a:ext>
            </a:extLst>
          </p:cNvPr>
          <p:cNvSpPr>
            <a:spLocks noGrp="1"/>
          </p:cNvSpPr>
          <p:nvPr>
            <p:ph type="body" sz="quarter" idx="18" hasCustomPrompt="1"/>
          </p:nvPr>
        </p:nvSpPr>
        <p:spPr>
          <a:xfrm>
            <a:off x="541021" y="5688559"/>
            <a:ext cx="3108959" cy="323629"/>
          </a:xfrm>
          <a:noFill/>
        </p:spPr>
        <p:txBody>
          <a:bodyPr wrap="square" lIns="91440" rIns="91440" rtlCol="0" anchor="t">
            <a:noAutofit/>
          </a:bodyPr>
          <a:lstStyle>
            <a:lvl1pPr marL="0" indent="0" algn="ctr">
              <a:spcBef>
                <a:spcPts val="0"/>
              </a:spcBef>
              <a:spcAft>
                <a:spcPts val="0"/>
              </a:spcAft>
              <a:buNone/>
              <a:defRPr sz="1400" b="0">
                <a:solidFill>
                  <a:schemeClr val="tx2"/>
                </a:solidFill>
                <a:latin typeface="+mn-lt"/>
              </a:defRPr>
            </a:lvl1pPr>
          </a:lstStyle>
          <a:p>
            <a:pPr lvl="0" rtl="0"/>
            <a:r>
              <a:rPr lang="es-ES" noProof="0"/>
              <a:t>Descripción</a:t>
            </a:r>
          </a:p>
        </p:txBody>
      </p:sp>
      <p:cxnSp>
        <p:nvCxnSpPr>
          <p:cNvPr id="5" name="Conector recto 4">
            <a:extLst>
              <a:ext uri="{FF2B5EF4-FFF2-40B4-BE49-F238E27FC236}">
                <a16:creationId xmlns:a16="http://schemas.microsoft.com/office/drawing/2014/main" id="{9971D9F8-CAE6-4680-A029-F96D0F1441FD}"/>
              </a:ext>
            </a:extLst>
          </p:cNvPr>
          <p:cNvCxnSpPr>
            <a:cxnSpLocks/>
          </p:cNvCxnSpPr>
          <p:nvPr userDrawn="1"/>
        </p:nvCxnSpPr>
        <p:spPr>
          <a:xfrm flipH="1">
            <a:off x="3907846"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31598D0-210A-4FC8-9A7B-BFA0921CF214}"/>
              </a:ext>
              <a:ext uri="{C183D7F6-B498-43B3-948B-1728B52AA6E4}">
                <adec:decorative xmlns:adec="http://schemas.microsoft.com/office/drawing/2017/decorative" val="1"/>
              </a:ext>
            </a:extLst>
          </p:cNvPr>
          <p:cNvCxnSpPr>
            <a:cxnSpLocks/>
          </p:cNvCxnSpPr>
          <p:nvPr userDrawn="1"/>
        </p:nvCxnSpPr>
        <p:spPr>
          <a:xfrm rot="16200000">
            <a:off x="5536511"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606439E2-68F5-46DF-9799-ABBEBECFD358}"/>
              </a:ext>
              <a:ext uri="{C183D7F6-B498-43B3-948B-1728B52AA6E4}">
                <adec:decorative xmlns:adec="http://schemas.microsoft.com/office/drawing/2017/decorative" val="1"/>
              </a:ext>
            </a:extLst>
          </p:cNvPr>
          <p:cNvGrpSpPr/>
          <p:nvPr userDrawn="1"/>
        </p:nvGrpSpPr>
        <p:grpSpPr>
          <a:xfrm>
            <a:off x="3906013" y="2754546"/>
            <a:ext cx="3254399" cy="2828600"/>
            <a:chOff x="4431264" y="2199060"/>
            <a:chExt cx="3363136" cy="2828600"/>
          </a:xfrm>
        </p:grpSpPr>
        <p:cxnSp>
          <p:nvCxnSpPr>
            <p:cNvPr id="21" name="Conector recto 20">
              <a:extLst>
                <a:ext uri="{FF2B5EF4-FFF2-40B4-BE49-F238E27FC236}">
                  <a16:creationId xmlns:a16="http://schemas.microsoft.com/office/drawing/2014/main" id="{E95E9585-55FC-4C03-8122-DED9B077D9F8}"/>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2403E01-A7A9-4801-84C2-A2B3D9B7F577}"/>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5" name="Marcador de posición de imagen 8">
            <a:extLst>
              <a:ext uri="{FF2B5EF4-FFF2-40B4-BE49-F238E27FC236}">
                <a16:creationId xmlns:a16="http://schemas.microsoft.com/office/drawing/2014/main" id="{BDA24073-E1E8-43FF-B135-B2947B97222B}"/>
              </a:ext>
              <a:ext uri="{C183D7F6-B498-43B3-948B-1728B52AA6E4}">
                <adec:decorative xmlns:adec="http://schemas.microsoft.com/office/drawing/2017/decorative" val="1"/>
              </a:ext>
            </a:extLst>
          </p:cNvPr>
          <p:cNvSpPr>
            <a:spLocks noGrp="1"/>
          </p:cNvSpPr>
          <p:nvPr userDrawn="1">
            <p:ph type="pic" sz="quarter" idx="19" hasCustomPrompt="1"/>
          </p:nvPr>
        </p:nvSpPr>
        <p:spPr>
          <a:xfrm>
            <a:off x="5426747"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posición de imagen 8">
            <a:extLst>
              <a:ext uri="{FF2B5EF4-FFF2-40B4-BE49-F238E27FC236}">
                <a16:creationId xmlns:a16="http://schemas.microsoft.com/office/drawing/2014/main" id="{DAD1D946-AD65-4E2D-A739-D93BA1AC1DFD}"/>
              </a:ext>
              <a:ext uri="{C183D7F6-B498-43B3-948B-1728B52AA6E4}">
                <adec:decorative xmlns:adec="http://schemas.microsoft.com/office/drawing/2017/decorative" val="1"/>
              </a:ext>
            </a:extLst>
          </p:cNvPr>
          <p:cNvSpPr>
            <a:spLocks noGrp="1"/>
          </p:cNvSpPr>
          <p:nvPr userDrawn="1">
            <p:ph type="pic" sz="quarter" idx="20" hasCustomPrompt="1"/>
          </p:nvPr>
        </p:nvSpPr>
        <p:spPr>
          <a:xfrm>
            <a:off x="4408933"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7" name="Marcador de posición de imagen 8">
            <a:extLst>
              <a:ext uri="{FF2B5EF4-FFF2-40B4-BE49-F238E27FC236}">
                <a16:creationId xmlns:a16="http://schemas.microsoft.com/office/drawing/2014/main" id="{036FD13F-5CDF-4A6F-A890-1F23EA59027F}"/>
              </a:ext>
              <a:ext uri="{C183D7F6-B498-43B3-948B-1728B52AA6E4}">
                <adec:decorative xmlns:adec="http://schemas.microsoft.com/office/drawing/2017/decorative" val="1"/>
              </a:ext>
            </a:extLst>
          </p:cNvPr>
          <p:cNvSpPr>
            <a:spLocks noGrp="1"/>
          </p:cNvSpPr>
          <p:nvPr userDrawn="1">
            <p:ph type="pic" sz="quarter" idx="21" hasCustomPrompt="1"/>
          </p:nvPr>
        </p:nvSpPr>
        <p:spPr>
          <a:xfrm>
            <a:off x="6458832"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cxnSp>
        <p:nvCxnSpPr>
          <p:cNvPr id="36" name="Conector recto 35">
            <a:extLst>
              <a:ext uri="{FF2B5EF4-FFF2-40B4-BE49-F238E27FC236}">
                <a16:creationId xmlns:a16="http://schemas.microsoft.com/office/drawing/2014/main" id="{4EA974DF-48E5-46E7-9453-8A47028BC514}"/>
              </a:ext>
              <a:ext uri="{C183D7F6-B498-43B3-948B-1728B52AA6E4}">
                <adec:decorative xmlns:adec="http://schemas.microsoft.com/office/drawing/2017/decorative" val="1"/>
              </a:ext>
            </a:extLst>
          </p:cNvPr>
          <p:cNvCxnSpPr>
            <a:cxnSpLocks/>
          </p:cNvCxnSpPr>
          <p:nvPr userDrawn="1"/>
        </p:nvCxnSpPr>
        <p:spPr>
          <a:xfrm flipH="1">
            <a:off x="7036660" y="2747071"/>
            <a:ext cx="2160050" cy="28360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CA85692E-DBD5-4FD7-95CA-849C102632D2}"/>
              </a:ext>
              <a:ext uri="{C183D7F6-B498-43B3-948B-1728B52AA6E4}">
                <adec:decorative xmlns:adec="http://schemas.microsoft.com/office/drawing/2017/decorative" val="1"/>
              </a:ext>
            </a:extLst>
          </p:cNvPr>
          <p:cNvCxnSpPr>
            <a:cxnSpLocks/>
          </p:cNvCxnSpPr>
          <p:nvPr userDrawn="1"/>
        </p:nvCxnSpPr>
        <p:spPr>
          <a:xfrm rot="16200000">
            <a:off x="8665325" y="3617080"/>
            <a:ext cx="0" cy="109728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8" name="Grupo 37">
            <a:extLst>
              <a:ext uri="{FF2B5EF4-FFF2-40B4-BE49-F238E27FC236}">
                <a16:creationId xmlns:a16="http://schemas.microsoft.com/office/drawing/2014/main" id="{606422F5-A2F2-43D5-84EE-F875A28A728B}"/>
              </a:ext>
              <a:ext uri="{C183D7F6-B498-43B3-948B-1728B52AA6E4}">
                <adec:decorative xmlns:adec="http://schemas.microsoft.com/office/drawing/2017/decorative" val="1"/>
              </a:ext>
            </a:extLst>
          </p:cNvPr>
          <p:cNvGrpSpPr/>
          <p:nvPr userDrawn="1"/>
        </p:nvGrpSpPr>
        <p:grpSpPr>
          <a:xfrm>
            <a:off x="7034827" y="2754546"/>
            <a:ext cx="3254399" cy="2828600"/>
            <a:chOff x="4431264" y="2199060"/>
            <a:chExt cx="3363136" cy="2828600"/>
          </a:xfrm>
        </p:grpSpPr>
        <p:cxnSp>
          <p:nvCxnSpPr>
            <p:cNvPr id="39" name="Conector recto 38">
              <a:extLst>
                <a:ext uri="{FF2B5EF4-FFF2-40B4-BE49-F238E27FC236}">
                  <a16:creationId xmlns:a16="http://schemas.microsoft.com/office/drawing/2014/main" id="{4BDD12EB-7EFD-4370-A7C6-9E57D6A7C6DF}"/>
                </a:ext>
              </a:extLst>
            </p:cNvPr>
            <p:cNvCxnSpPr>
              <a:cxnSpLocks/>
            </p:cNvCxnSpPr>
            <p:nvPr userDrawn="1"/>
          </p:nvCxnSpPr>
          <p:spPr>
            <a:xfrm rot="16200000">
              <a:off x="7227429" y="1632088"/>
              <a:ext cx="0" cy="1133943"/>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95D1AAC8-713E-418F-B7B4-27B58BDFD77C}"/>
                </a:ext>
              </a:extLst>
            </p:cNvPr>
            <p:cNvCxnSpPr>
              <a:cxnSpLocks/>
            </p:cNvCxnSpPr>
            <p:nvPr userDrawn="1"/>
          </p:nvCxnSpPr>
          <p:spPr>
            <a:xfrm rot="16200000">
              <a:off x="4950988" y="4507936"/>
              <a:ext cx="0" cy="103944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1" name="Marcador de posición de imagen 8">
            <a:extLst>
              <a:ext uri="{FF2B5EF4-FFF2-40B4-BE49-F238E27FC236}">
                <a16:creationId xmlns:a16="http://schemas.microsoft.com/office/drawing/2014/main" id="{DEE070FD-95C9-4396-B429-69E1E14E3273}"/>
              </a:ext>
              <a:ext uri="{C183D7F6-B498-43B3-948B-1728B52AA6E4}">
                <adec:decorative xmlns:adec="http://schemas.microsoft.com/office/drawing/2017/decorative" val="1"/>
              </a:ext>
            </a:extLst>
          </p:cNvPr>
          <p:cNvSpPr>
            <a:spLocks noGrp="1"/>
          </p:cNvSpPr>
          <p:nvPr>
            <p:ph type="pic" sz="quarter" idx="22" hasCustomPrompt="1"/>
          </p:nvPr>
        </p:nvSpPr>
        <p:spPr>
          <a:xfrm>
            <a:off x="8555561" y="366329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2" name="Marcador de posición de imagen 8">
            <a:extLst>
              <a:ext uri="{FF2B5EF4-FFF2-40B4-BE49-F238E27FC236}">
                <a16:creationId xmlns:a16="http://schemas.microsoft.com/office/drawing/2014/main" id="{5A9E7D40-35C3-4F7D-AAB6-D4168037C92B}"/>
              </a:ext>
              <a:ext uri="{C183D7F6-B498-43B3-948B-1728B52AA6E4}">
                <adec:decorative xmlns:adec="http://schemas.microsoft.com/office/drawing/2017/decorative" val="1"/>
              </a:ext>
            </a:extLst>
          </p:cNvPr>
          <p:cNvSpPr>
            <a:spLocks noGrp="1"/>
          </p:cNvSpPr>
          <p:nvPr>
            <p:ph type="pic" sz="quarter" idx="23" hasCustomPrompt="1"/>
          </p:nvPr>
        </p:nvSpPr>
        <p:spPr>
          <a:xfrm>
            <a:off x="7537747" y="5090164"/>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3" name="Marcador de posición de imagen 8">
            <a:extLst>
              <a:ext uri="{FF2B5EF4-FFF2-40B4-BE49-F238E27FC236}">
                <a16:creationId xmlns:a16="http://schemas.microsoft.com/office/drawing/2014/main" id="{13CB6343-C37E-4656-A566-EA9A3A1BF01D}"/>
              </a:ext>
              <a:ext uri="{C183D7F6-B498-43B3-948B-1728B52AA6E4}">
                <adec:decorative xmlns:adec="http://schemas.microsoft.com/office/drawing/2017/decorative" val="1"/>
              </a:ext>
            </a:extLst>
          </p:cNvPr>
          <p:cNvSpPr>
            <a:spLocks noGrp="1"/>
          </p:cNvSpPr>
          <p:nvPr>
            <p:ph type="pic" sz="quarter" idx="24" hasCustomPrompt="1"/>
          </p:nvPr>
        </p:nvSpPr>
        <p:spPr>
          <a:xfrm>
            <a:off x="9587646" y="2223786"/>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4" name="Marcador de texto 7">
            <a:extLst>
              <a:ext uri="{FF2B5EF4-FFF2-40B4-BE49-F238E27FC236}">
                <a16:creationId xmlns:a16="http://schemas.microsoft.com/office/drawing/2014/main" id="{847B0A6E-95FE-4876-8783-F2D69813E0D6}"/>
              </a:ext>
            </a:extLst>
          </p:cNvPr>
          <p:cNvSpPr>
            <a:spLocks noGrp="1"/>
          </p:cNvSpPr>
          <p:nvPr>
            <p:ph type="body" sz="quarter" idx="25" hasCustomPrompt="1"/>
          </p:nvPr>
        </p:nvSpPr>
        <p:spPr>
          <a:xfrm>
            <a:off x="7595850"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5" name="Marcador de texto 7">
            <a:extLst>
              <a:ext uri="{FF2B5EF4-FFF2-40B4-BE49-F238E27FC236}">
                <a16:creationId xmlns:a16="http://schemas.microsoft.com/office/drawing/2014/main" id="{4E9CD2A8-E96D-45CF-B252-F6F8267FF344}"/>
              </a:ext>
            </a:extLst>
          </p:cNvPr>
          <p:cNvSpPr>
            <a:spLocks noGrp="1"/>
          </p:cNvSpPr>
          <p:nvPr>
            <p:ph type="body" sz="quarter" idx="26" hasCustomPrompt="1"/>
          </p:nvPr>
        </p:nvSpPr>
        <p:spPr>
          <a:xfrm>
            <a:off x="6557415"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6" name="Marcador de texto 7">
            <a:extLst>
              <a:ext uri="{FF2B5EF4-FFF2-40B4-BE49-F238E27FC236}">
                <a16:creationId xmlns:a16="http://schemas.microsoft.com/office/drawing/2014/main" id="{1AE8BBFE-01C4-4028-9B89-8D3A005A4B89}"/>
              </a:ext>
            </a:extLst>
          </p:cNvPr>
          <p:cNvSpPr>
            <a:spLocks noGrp="1"/>
          </p:cNvSpPr>
          <p:nvPr>
            <p:ph type="body" sz="quarter" idx="27" hasCustomPrompt="1"/>
          </p:nvPr>
        </p:nvSpPr>
        <p:spPr>
          <a:xfrm>
            <a:off x="5564282"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7" name="Marcador de texto 7">
            <a:extLst>
              <a:ext uri="{FF2B5EF4-FFF2-40B4-BE49-F238E27FC236}">
                <a16:creationId xmlns:a16="http://schemas.microsoft.com/office/drawing/2014/main" id="{49C15349-435A-457E-9835-D4345AD3ED9F}"/>
              </a:ext>
            </a:extLst>
          </p:cNvPr>
          <p:cNvSpPr>
            <a:spLocks noGrp="1"/>
          </p:cNvSpPr>
          <p:nvPr>
            <p:ph type="body" sz="quarter" idx="28" hasCustomPrompt="1"/>
          </p:nvPr>
        </p:nvSpPr>
        <p:spPr>
          <a:xfrm>
            <a:off x="10727786" y="264360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8" name="Marcador de texto 7">
            <a:extLst>
              <a:ext uri="{FF2B5EF4-FFF2-40B4-BE49-F238E27FC236}">
                <a16:creationId xmlns:a16="http://schemas.microsoft.com/office/drawing/2014/main" id="{06DC437D-C5F6-49FA-8BF0-932297827EA8}"/>
              </a:ext>
            </a:extLst>
          </p:cNvPr>
          <p:cNvSpPr>
            <a:spLocks noGrp="1"/>
          </p:cNvSpPr>
          <p:nvPr>
            <p:ph type="body" sz="quarter" idx="29" hasCustomPrompt="1"/>
          </p:nvPr>
        </p:nvSpPr>
        <p:spPr>
          <a:xfrm>
            <a:off x="9689351" y="4083115"/>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
        <p:nvSpPr>
          <p:cNvPr id="49" name="Marcador de texto 7">
            <a:extLst>
              <a:ext uri="{FF2B5EF4-FFF2-40B4-BE49-F238E27FC236}">
                <a16:creationId xmlns:a16="http://schemas.microsoft.com/office/drawing/2014/main" id="{9DB16E7F-EE86-4AF9-871B-5614FE2D4428}"/>
              </a:ext>
            </a:extLst>
          </p:cNvPr>
          <p:cNvSpPr>
            <a:spLocks noGrp="1"/>
          </p:cNvSpPr>
          <p:nvPr>
            <p:ph type="body" sz="quarter" idx="30" hasCustomPrompt="1"/>
          </p:nvPr>
        </p:nvSpPr>
        <p:spPr>
          <a:xfrm>
            <a:off x="8696218" y="5509983"/>
            <a:ext cx="1311814" cy="166199"/>
          </a:xfrm>
          <a:noFill/>
        </p:spPr>
        <p:txBody>
          <a:bodyPr wrap="square" lIns="0" tIns="0" rIns="0" bIns="0" rtlCol="0" anchor="ctr">
            <a:noAutofit/>
          </a:bodyPr>
          <a:lstStyle>
            <a:lvl1pPr marL="0" indent="0" algn="l">
              <a:spcBef>
                <a:spcPts val="0"/>
              </a:spcBef>
              <a:spcAft>
                <a:spcPts val="0"/>
              </a:spcAft>
              <a:buNone/>
              <a:defRPr sz="1200" b="0">
                <a:solidFill>
                  <a:schemeClr val="tx1">
                    <a:lumMod val="75000"/>
                    <a:lumOff val="25000"/>
                  </a:schemeClr>
                </a:solidFill>
                <a:latin typeface="+mn-lt"/>
              </a:defRPr>
            </a:lvl1pPr>
          </a:lstStyle>
          <a:p>
            <a:pPr lvl="0" rtl="0"/>
            <a:r>
              <a:rPr lang="es-ES" noProof="0"/>
              <a:t>Nombre</a:t>
            </a:r>
          </a:p>
        </p:txBody>
      </p:sp>
    </p:spTree>
    <p:extLst>
      <p:ext uri="{BB962C8B-B14F-4D97-AF65-F5344CB8AC3E}">
        <p14:creationId xmlns:p14="http://schemas.microsoft.com/office/powerpoint/2010/main" val="362221313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OLO TÍTULO_Organigrama">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960064"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tex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788864"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es-ES" noProof="0"/>
              <a:t>AGREGAR TEXTO </a:t>
            </a:r>
          </a:p>
        </p:txBody>
      </p:sp>
      <p:sp>
        <p:nvSpPr>
          <p:cNvPr id="12" name="Marcador de tex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788864"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es-ES" noProof="0"/>
              <a:t>Descripción</a:t>
            </a:r>
          </a:p>
        </p:txBody>
      </p:sp>
      <p:cxnSp>
        <p:nvCxnSpPr>
          <p:cNvPr id="14" name="Conector rec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46423" y="665228"/>
            <a:ext cx="0" cy="740664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8112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17" name="Marcador de tex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15204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18" name="Marcador de tex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15204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19" name="Marcador de posición de imagen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36400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0" name="Marcador de tex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33492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1" name="Marcador de tex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33492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2" name="Marcador de posición de imagen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544977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3" name="Marcador de tex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515904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4" name="Marcador de tex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515904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5" name="Marcador de posición de imagen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7259523"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tex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968794"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7" name="Marcador de tex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968794"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8" name="Marcador de posición de imagen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9066634"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9" name="Marcador de tex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775905"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30" name="Marcador de tex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775905"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Tree>
    <p:extLst>
      <p:ext uri="{BB962C8B-B14F-4D97-AF65-F5344CB8AC3E}">
        <p14:creationId xmlns:p14="http://schemas.microsoft.com/office/powerpoint/2010/main" val="3726095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LO TÍTULO_Organigrama 6">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3596641" y="1981200"/>
            <a:ext cx="1523993" cy="1523994"/>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tex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425441" y="2618469"/>
            <a:ext cx="3108959" cy="424732"/>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es-ES" noProof="0"/>
              <a:t>AGREGAR TEXTO </a:t>
            </a:r>
          </a:p>
        </p:txBody>
      </p:sp>
      <p:sp>
        <p:nvSpPr>
          <p:cNvPr id="12" name="Marcador de tex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425441" y="2999470"/>
            <a:ext cx="3108959" cy="323629"/>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es-ES" noProof="0"/>
              <a:t>Descripción</a:t>
            </a:r>
          </a:p>
        </p:txBody>
      </p:sp>
      <p:cxnSp>
        <p:nvCxnSpPr>
          <p:cNvPr id="14" name="Conector rec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112012"/>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p:cNvSpPr>
          <p:nvPr>
            <p:ph type="pic" sz="quarter" idx="21" hasCustomPrompt="1"/>
          </p:nvPr>
        </p:nvSpPr>
        <p:spPr>
          <a:xfrm>
            <a:off x="10527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17" name="Marcador de tex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18" name="Marcador de tex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19" name="Marcador de posición de imagen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p:cNvSpPr>
          <p:nvPr>
            <p:ph type="pic" sz="quarter" idx="27" hasCustomPrompt="1"/>
          </p:nvPr>
        </p:nvSpPr>
        <p:spPr>
          <a:xfrm>
            <a:off x="28815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0" name="Marcador de tex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1" name="Marcador de tex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2" name="Marcador de posición de imagen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p:cNvSpPr>
          <p:nvPr>
            <p:ph type="pic" sz="quarter" idx="30" hasCustomPrompt="1"/>
          </p:nvPr>
        </p:nvSpPr>
        <p:spPr>
          <a:xfrm>
            <a:off x="469127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3" name="Marcador de tex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4" name="Marcador de tex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5" name="Marcador de posición de imagen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p:cNvSpPr>
          <p:nvPr>
            <p:ph type="pic" sz="quarter" idx="33" hasCustomPrompt="1"/>
          </p:nvPr>
        </p:nvSpPr>
        <p:spPr>
          <a:xfrm>
            <a:off x="6501029"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tex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27" name="Marcador de tex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28" name="Marcador de posición de imagen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p:cNvSpPr>
          <p:nvPr>
            <p:ph type="pic" sz="quarter" idx="36" hasCustomPrompt="1"/>
          </p:nvPr>
        </p:nvSpPr>
        <p:spPr>
          <a:xfrm>
            <a:off x="8308140"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9" name="Marcador de tex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30" name="Marcador de tex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
        <p:nvSpPr>
          <p:cNvPr id="31" name="Marcador de posición de imagen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p:cNvSpPr>
          <p:nvPr>
            <p:ph type="pic" sz="quarter" idx="39" hasCustomPrompt="1"/>
          </p:nvPr>
        </p:nvSpPr>
        <p:spPr>
          <a:xfrm>
            <a:off x="10115251" y="3865629"/>
            <a:ext cx="1005836" cy="100583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32" name="Marcador de tex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5114385"/>
            <a:ext cx="1587295" cy="166199"/>
          </a:xfrm>
          <a:noFill/>
        </p:spPr>
        <p:txBody>
          <a:bodyPr wrap="square" lIns="0" tIns="0" rIns="0" bIns="0" rtlCol="0" anchor="ctr">
            <a:noAutofit/>
          </a:bodyPr>
          <a:lstStyle>
            <a:lvl1pPr marL="0" indent="0" algn="ctr">
              <a:spcBef>
                <a:spcPts val="0"/>
              </a:spcBef>
              <a:spcAft>
                <a:spcPts val="0"/>
              </a:spcAft>
              <a:buNone/>
              <a:defRPr sz="1200" b="1">
                <a:solidFill>
                  <a:schemeClr val="accent1"/>
                </a:solidFill>
                <a:latin typeface="+mn-lt"/>
              </a:defRPr>
            </a:lvl1pPr>
          </a:lstStyle>
          <a:p>
            <a:pPr lvl="0" rtl="0"/>
            <a:r>
              <a:rPr lang="es-ES" noProof="0"/>
              <a:t>NOMBRE</a:t>
            </a:r>
          </a:p>
        </p:txBody>
      </p:sp>
      <p:sp>
        <p:nvSpPr>
          <p:cNvPr id="33" name="Marcador de tex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5346798"/>
            <a:ext cx="1587295" cy="166199"/>
          </a:xfrm>
          <a:noFill/>
        </p:spPr>
        <p:txBody>
          <a:bodyPr wrap="square" lIns="0" tIns="0" rIns="0" bIns="0" rtlCol="0" anchor="t">
            <a:noAutofit/>
          </a:bodyPr>
          <a:lstStyle>
            <a:lvl1pPr marL="0" indent="0" algn="ctr">
              <a:spcBef>
                <a:spcPts val="0"/>
              </a:spcBef>
              <a:spcAft>
                <a:spcPts val="0"/>
              </a:spcAft>
              <a:buNone/>
              <a:defRPr sz="1200" b="0">
                <a:solidFill>
                  <a:schemeClr val="tx1">
                    <a:lumMod val="75000"/>
                    <a:lumOff val="25000"/>
                  </a:schemeClr>
                </a:solidFill>
                <a:latin typeface="+mn-lt"/>
              </a:defRPr>
            </a:lvl1pPr>
          </a:lstStyle>
          <a:p>
            <a:pPr lvl="0" rtl="0"/>
            <a:r>
              <a:rPr lang="es-ES" noProof="0"/>
              <a:t>Descripción</a:t>
            </a:r>
          </a:p>
        </p:txBody>
      </p:sp>
    </p:spTree>
    <p:extLst>
      <p:ext uri="{BB962C8B-B14F-4D97-AF65-F5344CB8AC3E}">
        <p14:creationId xmlns:p14="http://schemas.microsoft.com/office/powerpoint/2010/main" val="378265555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de título_Amarillo oscuro">
    <p:spTree>
      <p:nvGrpSpPr>
        <p:cNvPr id="1" name=""/>
        <p:cNvGrpSpPr/>
        <p:nvPr/>
      </p:nvGrpSpPr>
      <p:grpSpPr>
        <a:xfrm>
          <a:off x="0" y="0"/>
          <a:ext cx="0" cy="0"/>
          <a:chOff x="0" y="0"/>
          <a:chExt cx="0" cy="0"/>
        </a:xfrm>
      </p:grpSpPr>
      <p:sp>
        <p:nvSpPr>
          <p:cNvPr id="26" name="Marcador de posición de imagen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27" name="Marcador de tex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4" name="Marcador de tex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Tree>
    <p:extLst>
      <p:ext uri="{BB962C8B-B14F-4D97-AF65-F5344CB8AC3E}">
        <p14:creationId xmlns:p14="http://schemas.microsoft.com/office/powerpoint/2010/main" val="37664319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LO TÍTULO_Organigrama 12">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3" name="Marcador de número de diapositiva 5">
            <a:extLst>
              <a:ext uri="{FF2B5EF4-FFF2-40B4-BE49-F238E27FC236}">
                <a16:creationId xmlns:a16="http://schemas.microsoft.com/office/drawing/2014/main" id="{2DBF2FB3-2A18-4DFA-BE67-CBEB450840A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9" name="Forma libre: Forma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Marcador de posición de imagen 8">
            <a:extLst>
              <a:ext uri="{FF2B5EF4-FFF2-40B4-BE49-F238E27FC236}">
                <a16:creationId xmlns:a16="http://schemas.microsoft.com/office/drawing/2014/main" id="{48934421-B8F7-41B6-9EC4-5E3C497424A8}"/>
              </a:ext>
              <a:ext uri="{C183D7F6-B498-43B3-948B-1728B52AA6E4}">
                <adec:decorative xmlns:adec="http://schemas.microsoft.com/office/drawing/2017/decorative" val="1"/>
              </a:ext>
            </a:extLst>
          </p:cNvPr>
          <p:cNvSpPr>
            <a:spLocks noGrp="1"/>
          </p:cNvSpPr>
          <p:nvPr>
            <p:ph type="pic" sz="quarter" idx="17" hasCustomPrompt="1"/>
          </p:nvPr>
        </p:nvSpPr>
        <p:spPr>
          <a:xfrm>
            <a:off x="4178095" y="1905000"/>
            <a:ext cx="1255400" cy="1255400"/>
          </a:xfrm>
          <a:prstGeom prst="ellipse">
            <a:avLst/>
          </a:prstGeom>
          <a:solidFill>
            <a:schemeClr val="bg1"/>
          </a:solidFill>
          <a:effectLst>
            <a:outerShdw blurRad="50800" dist="38100" dir="2700000" algn="tl" rotWithShape="0">
              <a:prstClr val="black">
                <a:alpha val="40000"/>
              </a:prstClr>
            </a:outerShdw>
          </a:effectLst>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10" name="Marcador de texto 7">
            <a:extLst>
              <a:ext uri="{FF2B5EF4-FFF2-40B4-BE49-F238E27FC236}">
                <a16:creationId xmlns:a16="http://schemas.microsoft.com/office/drawing/2014/main" id="{4BACF049-4E3E-418D-9DB0-9D63BDDD25AE}"/>
              </a:ext>
            </a:extLst>
          </p:cNvPr>
          <p:cNvSpPr>
            <a:spLocks noGrp="1"/>
          </p:cNvSpPr>
          <p:nvPr>
            <p:ph type="body" sz="quarter" idx="16" hasCustomPrompt="1"/>
          </p:nvPr>
        </p:nvSpPr>
        <p:spPr>
          <a:xfrm>
            <a:off x="5601136" y="2288331"/>
            <a:ext cx="3108959" cy="290097"/>
          </a:xfrm>
          <a:noFill/>
        </p:spPr>
        <p:txBody>
          <a:bodyPr wrap="square" lIns="91440" rIns="91440" rtlCol="0" anchor="ctr">
            <a:noAutofit/>
          </a:bodyPr>
          <a:lstStyle>
            <a:lvl1pPr marL="0" indent="0" algn="l">
              <a:spcBef>
                <a:spcPts val="0"/>
              </a:spcBef>
              <a:spcAft>
                <a:spcPts val="0"/>
              </a:spcAft>
              <a:buNone/>
              <a:defRPr sz="1600" b="1">
                <a:solidFill>
                  <a:schemeClr val="tx2"/>
                </a:solidFill>
                <a:latin typeface="+mj-lt"/>
              </a:defRPr>
            </a:lvl1pPr>
          </a:lstStyle>
          <a:p>
            <a:pPr lvl="0" rtl="0"/>
            <a:r>
              <a:rPr lang="es-ES" noProof="0"/>
              <a:t>AGREGAR TEXTO </a:t>
            </a:r>
          </a:p>
        </p:txBody>
      </p:sp>
      <p:sp>
        <p:nvSpPr>
          <p:cNvPr id="12" name="Marcador de texto 7">
            <a:extLst>
              <a:ext uri="{FF2B5EF4-FFF2-40B4-BE49-F238E27FC236}">
                <a16:creationId xmlns:a16="http://schemas.microsoft.com/office/drawing/2014/main" id="{EFE2AF5B-D21D-4FE5-932F-F2989F6E0116}"/>
              </a:ext>
            </a:extLst>
          </p:cNvPr>
          <p:cNvSpPr>
            <a:spLocks noGrp="1"/>
          </p:cNvSpPr>
          <p:nvPr>
            <p:ph type="body" sz="quarter" idx="18" hasCustomPrompt="1"/>
          </p:nvPr>
        </p:nvSpPr>
        <p:spPr>
          <a:xfrm>
            <a:off x="5601136" y="2566041"/>
            <a:ext cx="3108959" cy="221043"/>
          </a:xfrm>
          <a:noFill/>
        </p:spPr>
        <p:txBody>
          <a:bodyPr wrap="square" lIns="91440" rIns="91440" rtlCol="0" anchor="t">
            <a:noAutofit/>
          </a:bodyPr>
          <a:lstStyle>
            <a:lvl1pPr marL="0" indent="0" algn="l">
              <a:spcBef>
                <a:spcPts val="0"/>
              </a:spcBef>
              <a:spcAft>
                <a:spcPts val="0"/>
              </a:spcAft>
              <a:buNone/>
              <a:defRPr sz="1200" b="0">
                <a:solidFill>
                  <a:schemeClr val="tx2"/>
                </a:solidFill>
                <a:latin typeface="+mn-lt"/>
              </a:defRPr>
            </a:lvl1pPr>
          </a:lstStyle>
          <a:p>
            <a:pPr lvl="0" rtl="0"/>
            <a:r>
              <a:rPr lang="es-ES" noProof="0"/>
              <a:t>Descripción</a:t>
            </a:r>
          </a:p>
        </p:txBody>
      </p:sp>
      <p:cxnSp>
        <p:nvCxnSpPr>
          <p:cNvPr id="14" name="Conector recto 13">
            <a:extLst>
              <a:ext uri="{FF2B5EF4-FFF2-40B4-BE49-F238E27FC236}">
                <a16:creationId xmlns:a16="http://schemas.microsoft.com/office/drawing/2014/main" id="{266B4E82-4E92-438C-9DBD-FDAC98DBA804}"/>
              </a:ext>
              <a:ext uri="{C183D7F6-B498-43B3-948B-1728B52AA6E4}">
                <adec:decorative xmlns:adec="http://schemas.microsoft.com/office/drawing/2017/decorative" val="1"/>
              </a:ext>
            </a:extLst>
          </p:cNvPr>
          <p:cNvCxnSpPr>
            <a:cxnSpLocks/>
          </p:cNvCxnSpPr>
          <p:nvPr userDrawn="1"/>
        </p:nvCxnSpPr>
        <p:spPr>
          <a:xfrm rot="16200000">
            <a:off x="6165169" y="-670561"/>
            <a:ext cx="0" cy="896112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arcador de posición de imagen 8">
            <a:extLst>
              <a:ext uri="{FF2B5EF4-FFF2-40B4-BE49-F238E27FC236}">
                <a16:creationId xmlns:a16="http://schemas.microsoft.com/office/drawing/2014/main" id="{5C2A05E4-0266-470B-94B6-0EA500EFD52F}"/>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10984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17" name="Marcador de texto 7">
            <a:extLst>
              <a:ext uri="{FF2B5EF4-FFF2-40B4-BE49-F238E27FC236}">
                <a16:creationId xmlns:a16="http://schemas.microsoft.com/office/drawing/2014/main" id="{8B705CE2-63BB-44EF-9494-D7197888F260}"/>
              </a:ext>
            </a:extLst>
          </p:cNvPr>
          <p:cNvSpPr>
            <a:spLocks noGrp="1"/>
          </p:cNvSpPr>
          <p:nvPr>
            <p:ph type="body" sz="quarter" idx="25" hasCustomPrompt="1"/>
          </p:nvPr>
        </p:nvSpPr>
        <p:spPr>
          <a:xfrm>
            <a:off x="7620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18" name="Marcador de texto 7">
            <a:extLst>
              <a:ext uri="{FF2B5EF4-FFF2-40B4-BE49-F238E27FC236}">
                <a16:creationId xmlns:a16="http://schemas.microsoft.com/office/drawing/2014/main" id="{91C9BD3E-CCA7-4ADF-83CB-175C316AEA84}"/>
              </a:ext>
            </a:extLst>
          </p:cNvPr>
          <p:cNvSpPr>
            <a:spLocks noGrp="1"/>
          </p:cNvSpPr>
          <p:nvPr>
            <p:ph type="body" sz="quarter" idx="26" hasCustomPrompt="1"/>
          </p:nvPr>
        </p:nvSpPr>
        <p:spPr>
          <a:xfrm>
            <a:off x="7620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19" name="Marcador de posición de imagen 8">
            <a:extLst>
              <a:ext uri="{FF2B5EF4-FFF2-40B4-BE49-F238E27FC236}">
                <a16:creationId xmlns:a16="http://schemas.microsoft.com/office/drawing/2014/main" id="{DC756ECA-27F0-4309-A411-2021931A3A4F}"/>
              </a:ext>
              <a:ext uri="{C183D7F6-B498-43B3-948B-1728B52AA6E4}">
                <adec:decorative xmlns:adec="http://schemas.microsoft.com/office/drawing/2017/decorative" val="1"/>
              </a:ext>
            </a:extLst>
          </p:cNvPr>
          <p:cNvSpPr>
            <a:spLocks noGrp="1" noChangeAspect="1"/>
          </p:cNvSpPr>
          <p:nvPr>
            <p:ph type="pic" sz="quarter" idx="27" hasCustomPrompt="1"/>
          </p:nvPr>
        </p:nvSpPr>
        <p:spPr>
          <a:xfrm>
            <a:off x="29272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0" name="Marcador de texto 7">
            <a:extLst>
              <a:ext uri="{FF2B5EF4-FFF2-40B4-BE49-F238E27FC236}">
                <a16:creationId xmlns:a16="http://schemas.microsoft.com/office/drawing/2014/main" id="{BCC1B1EE-9270-494A-B26E-3E810517012E}"/>
              </a:ext>
            </a:extLst>
          </p:cNvPr>
          <p:cNvSpPr>
            <a:spLocks noGrp="1"/>
          </p:cNvSpPr>
          <p:nvPr>
            <p:ph type="body" sz="quarter" idx="28" hasCustomPrompt="1"/>
          </p:nvPr>
        </p:nvSpPr>
        <p:spPr>
          <a:xfrm>
            <a:off x="25908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21" name="Marcador de texto 7">
            <a:extLst>
              <a:ext uri="{FF2B5EF4-FFF2-40B4-BE49-F238E27FC236}">
                <a16:creationId xmlns:a16="http://schemas.microsoft.com/office/drawing/2014/main" id="{621D9997-09EF-468A-A3A6-7C2705CF1757}"/>
              </a:ext>
            </a:extLst>
          </p:cNvPr>
          <p:cNvSpPr>
            <a:spLocks noGrp="1"/>
          </p:cNvSpPr>
          <p:nvPr>
            <p:ph type="body" sz="quarter" idx="29" hasCustomPrompt="1"/>
          </p:nvPr>
        </p:nvSpPr>
        <p:spPr>
          <a:xfrm>
            <a:off x="25908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22" name="Marcador de posición de imagen 8">
            <a:extLst>
              <a:ext uri="{FF2B5EF4-FFF2-40B4-BE49-F238E27FC236}">
                <a16:creationId xmlns:a16="http://schemas.microsoft.com/office/drawing/2014/main" id="{CC2A50A3-3A8F-469D-B16E-A06FD4C2A978}"/>
              </a:ext>
              <a:ext uri="{C183D7F6-B498-43B3-948B-1728B52AA6E4}">
                <adec:decorative xmlns:adec="http://schemas.microsoft.com/office/drawing/2017/decorative" val="1"/>
              </a:ext>
            </a:extLst>
          </p:cNvPr>
          <p:cNvSpPr>
            <a:spLocks noGrp="1" noChangeAspect="1"/>
          </p:cNvSpPr>
          <p:nvPr>
            <p:ph type="pic" sz="quarter" idx="30" hasCustomPrompt="1"/>
          </p:nvPr>
        </p:nvSpPr>
        <p:spPr>
          <a:xfrm>
            <a:off x="473699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3" name="Marcador de texto 7">
            <a:extLst>
              <a:ext uri="{FF2B5EF4-FFF2-40B4-BE49-F238E27FC236}">
                <a16:creationId xmlns:a16="http://schemas.microsoft.com/office/drawing/2014/main" id="{065EDDEE-214F-4148-8B8C-0BA5AEF7658A}"/>
              </a:ext>
            </a:extLst>
          </p:cNvPr>
          <p:cNvSpPr>
            <a:spLocks noGrp="1"/>
          </p:cNvSpPr>
          <p:nvPr>
            <p:ph type="body" sz="quarter" idx="31" hasCustomPrompt="1"/>
          </p:nvPr>
        </p:nvSpPr>
        <p:spPr>
          <a:xfrm>
            <a:off x="440055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24" name="Marcador de texto 7">
            <a:extLst>
              <a:ext uri="{FF2B5EF4-FFF2-40B4-BE49-F238E27FC236}">
                <a16:creationId xmlns:a16="http://schemas.microsoft.com/office/drawing/2014/main" id="{520C0E2F-F27A-44AC-BB9A-74F62BEC5752}"/>
              </a:ext>
            </a:extLst>
          </p:cNvPr>
          <p:cNvSpPr>
            <a:spLocks noGrp="1"/>
          </p:cNvSpPr>
          <p:nvPr>
            <p:ph type="body" sz="quarter" idx="32" hasCustomPrompt="1"/>
          </p:nvPr>
        </p:nvSpPr>
        <p:spPr>
          <a:xfrm>
            <a:off x="440055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25" name="Marcador de posición de imagen 8">
            <a:extLst>
              <a:ext uri="{FF2B5EF4-FFF2-40B4-BE49-F238E27FC236}">
                <a16:creationId xmlns:a16="http://schemas.microsoft.com/office/drawing/2014/main" id="{ADC5446D-3469-43DA-ACE3-2AEC5B90384E}"/>
              </a:ext>
              <a:ext uri="{C183D7F6-B498-43B3-948B-1728B52AA6E4}">
                <adec:decorative xmlns:adec="http://schemas.microsoft.com/office/drawing/2017/decorative" val="1"/>
              </a:ext>
            </a:extLst>
          </p:cNvPr>
          <p:cNvSpPr>
            <a:spLocks noGrp="1" noChangeAspect="1"/>
          </p:cNvSpPr>
          <p:nvPr>
            <p:ph type="pic" sz="quarter" idx="33" hasCustomPrompt="1"/>
          </p:nvPr>
        </p:nvSpPr>
        <p:spPr>
          <a:xfrm>
            <a:off x="6546749"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6" name="Marcador de texto 7">
            <a:extLst>
              <a:ext uri="{FF2B5EF4-FFF2-40B4-BE49-F238E27FC236}">
                <a16:creationId xmlns:a16="http://schemas.microsoft.com/office/drawing/2014/main" id="{4BF91944-817D-4080-9FC7-1C01D3C52F74}"/>
              </a:ext>
            </a:extLst>
          </p:cNvPr>
          <p:cNvSpPr>
            <a:spLocks noGrp="1"/>
          </p:cNvSpPr>
          <p:nvPr>
            <p:ph type="body" sz="quarter" idx="34" hasCustomPrompt="1"/>
          </p:nvPr>
        </p:nvSpPr>
        <p:spPr>
          <a:xfrm>
            <a:off x="6210300"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27" name="Marcador de texto 7">
            <a:extLst>
              <a:ext uri="{FF2B5EF4-FFF2-40B4-BE49-F238E27FC236}">
                <a16:creationId xmlns:a16="http://schemas.microsoft.com/office/drawing/2014/main" id="{B6FC5678-B04A-4631-9DFF-776737E9C8AC}"/>
              </a:ext>
            </a:extLst>
          </p:cNvPr>
          <p:cNvSpPr>
            <a:spLocks noGrp="1"/>
          </p:cNvSpPr>
          <p:nvPr>
            <p:ph type="body" sz="quarter" idx="35" hasCustomPrompt="1"/>
          </p:nvPr>
        </p:nvSpPr>
        <p:spPr>
          <a:xfrm>
            <a:off x="6210300"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28" name="Marcador de posición de imagen 8">
            <a:extLst>
              <a:ext uri="{FF2B5EF4-FFF2-40B4-BE49-F238E27FC236}">
                <a16:creationId xmlns:a16="http://schemas.microsoft.com/office/drawing/2014/main" id="{BF024C2A-A070-4BF1-BA78-8FDD47DED455}"/>
              </a:ext>
              <a:ext uri="{C183D7F6-B498-43B3-948B-1728B52AA6E4}">
                <adec:decorative xmlns:adec="http://schemas.microsoft.com/office/drawing/2017/decorative" val="1"/>
              </a:ext>
            </a:extLst>
          </p:cNvPr>
          <p:cNvSpPr>
            <a:spLocks noGrp="1" noChangeAspect="1"/>
          </p:cNvSpPr>
          <p:nvPr>
            <p:ph type="pic" sz="quarter" idx="36" hasCustomPrompt="1"/>
          </p:nvPr>
        </p:nvSpPr>
        <p:spPr>
          <a:xfrm>
            <a:off x="8353860"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29" name="Marcador de texto 7">
            <a:extLst>
              <a:ext uri="{FF2B5EF4-FFF2-40B4-BE49-F238E27FC236}">
                <a16:creationId xmlns:a16="http://schemas.microsoft.com/office/drawing/2014/main" id="{72D75690-3F0F-4257-84B4-90CB4E6BB7EA}"/>
              </a:ext>
            </a:extLst>
          </p:cNvPr>
          <p:cNvSpPr>
            <a:spLocks noGrp="1"/>
          </p:cNvSpPr>
          <p:nvPr>
            <p:ph type="body" sz="quarter" idx="37" hasCustomPrompt="1"/>
          </p:nvPr>
        </p:nvSpPr>
        <p:spPr>
          <a:xfrm>
            <a:off x="8017411"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30" name="Marcador de texto 7">
            <a:extLst>
              <a:ext uri="{FF2B5EF4-FFF2-40B4-BE49-F238E27FC236}">
                <a16:creationId xmlns:a16="http://schemas.microsoft.com/office/drawing/2014/main" id="{FC3E89DF-7D8F-458A-910F-B06B607998AF}"/>
              </a:ext>
            </a:extLst>
          </p:cNvPr>
          <p:cNvSpPr>
            <a:spLocks noGrp="1"/>
          </p:cNvSpPr>
          <p:nvPr>
            <p:ph type="body" sz="quarter" idx="38" hasCustomPrompt="1"/>
          </p:nvPr>
        </p:nvSpPr>
        <p:spPr>
          <a:xfrm>
            <a:off x="8017411"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31" name="Marcador de posición de imagen 8">
            <a:extLst>
              <a:ext uri="{FF2B5EF4-FFF2-40B4-BE49-F238E27FC236}">
                <a16:creationId xmlns:a16="http://schemas.microsoft.com/office/drawing/2014/main" id="{49030BC1-7B5E-4BBD-AB44-8615DCFD46B7}"/>
              </a:ext>
              <a:ext uri="{C183D7F6-B498-43B3-948B-1728B52AA6E4}">
                <adec:decorative xmlns:adec="http://schemas.microsoft.com/office/drawing/2017/decorative" val="1"/>
              </a:ext>
            </a:extLst>
          </p:cNvPr>
          <p:cNvSpPr>
            <a:spLocks noGrp="1" noChangeAspect="1"/>
          </p:cNvSpPr>
          <p:nvPr>
            <p:ph type="pic" sz="quarter" idx="39" hasCustomPrompt="1"/>
          </p:nvPr>
        </p:nvSpPr>
        <p:spPr>
          <a:xfrm>
            <a:off x="10160971" y="3352800"/>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32" name="Marcador de texto 7">
            <a:extLst>
              <a:ext uri="{FF2B5EF4-FFF2-40B4-BE49-F238E27FC236}">
                <a16:creationId xmlns:a16="http://schemas.microsoft.com/office/drawing/2014/main" id="{10ED1CED-11B2-4927-93A4-CE47939F0AEC}"/>
              </a:ext>
            </a:extLst>
          </p:cNvPr>
          <p:cNvSpPr>
            <a:spLocks noGrp="1"/>
          </p:cNvSpPr>
          <p:nvPr>
            <p:ph type="body" sz="quarter" idx="40" hasCustomPrompt="1"/>
          </p:nvPr>
        </p:nvSpPr>
        <p:spPr>
          <a:xfrm>
            <a:off x="9824522" y="4327380"/>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33" name="Marcador de texto 7">
            <a:extLst>
              <a:ext uri="{FF2B5EF4-FFF2-40B4-BE49-F238E27FC236}">
                <a16:creationId xmlns:a16="http://schemas.microsoft.com/office/drawing/2014/main" id="{39E2E141-317E-41F9-853F-B96493C8FB9B}"/>
              </a:ext>
            </a:extLst>
          </p:cNvPr>
          <p:cNvSpPr>
            <a:spLocks noGrp="1"/>
          </p:cNvSpPr>
          <p:nvPr>
            <p:ph type="body" sz="quarter" idx="41" hasCustomPrompt="1"/>
          </p:nvPr>
        </p:nvSpPr>
        <p:spPr>
          <a:xfrm>
            <a:off x="9824522" y="4497392"/>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cxnSp>
        <p:nvCxnSpPr>
          <p:cNvPr id="34" name="Conector recto 33">
            <a:extLst>
              <a:ext uri="{FF2B5EF4-FFF2-40B4-BE49-F238E27FC236}">
                <a16:creationId xmlns:a16="http://schemas.microsoft.com/office/drawing/2014/main" id="{A69BD202-1C38-47A5-8B06-0AADB78AAE08}"/>
              </a:ext>
              <a:ext uri="{C183D7F6-B498-43B3-948B-1728B52AA6E4}">
                <adec:decorative xmlns:adec="http://schemas.microsoft.com/office/drawing/2017/decorative" val="1"/>
              </a:ext>
            </a:extLst>
          </p:cNvPr>
          <p:cNvCxnSpPr>
            <a:cxnSpLocks/>
          </p:cNvCxnSpPr>
          <p:nvPr userDrawn="1"/>
        </p:nvCxnSpPr>
        <p:spPr>
          <a:xfrm rot="16200000">
            <a:off x="6165169" y="2642433"/>
            <a:ext cx="0" cy="556415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Marcador de posición de imagen 8">
            <a:extLst>
              <a:ext uri="{FF2B5EF4-FFF2-40B4-BE49-F238E27FC236}">
                <a16:creationId xmlns:a16="http://schemas.microsoft.com/office/drawing/2014/main" id="{68CF0B9D-069C-46BA-9B77-7BDE114F3E5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29272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39" name="Marcador de texto 7">
            <a:extLst>
              <a:ext uri="{FF2B5EF4-FFF2-40B4-BE49-F238E27FC236}">
                <a16:creationId xmlns:a16="http://schemas.microsoft.com/office/drawing/2014/main" id="{6EB5CB55-9BF0-4309-AA93-9540CDA1CE22}"/>
              </a:ext>
            </a:extLst>
          </p:cNvPr>
          <p:cNvSpPr>
            <a:spLocks noGrp="1"/>
          </p:cNvSpPr>
          <p:nvPr>
            <p:ph type="body" sz="quarter" idx="46" hasCustomPrompt="1"/>
          </p:nvPr>
        </p:nvSpPr>
        <p:spPr>
          <a:xfrm>
            <a:off x="25908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0" name="Marcador de texto 7">
            <a:extLst>
              <a:ext uri="{FF2B5EF4-FFF2-40B4-BE49-F238E27FC236}">
                <a16:creationId xmlns:a16="http://schemas.microsoft.com/office/drawing/2014/main" id="{184A6FF6-89E5-41B3-83AD-E1F1AC1C7187}"/>
              </a:ext>
            </a:extLst>
          </p:cNvPr>
          <p:cNvSpPr>
            <a:spLocks noGrp="1"/>
          </p:cNvSpPr>
          <p:nvPr>
            <p:ph type="body" sz="quarter" idx="47" hasCustomPrompt="1"/>
          </p:nvPr>
        </p:nvSpPr>
        <p:spPr>
          <a:xfrm>
            <a:off x="25908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41" name="Marcador de posición de imagen 8">
            <a:extLst>
              <a:ext uri="{FF2B5EF4-FFF2-40B4-BE49-F238E27FC236}">
                <a16:creationId xmlns:a16="http://schemas.microsoft.com/office/drawing/2014/main" id="{65909E03-0C86-44C4-9260-484E8CF6315F}"/>
              </a:ext>
              <a:ext uri="{C183D7F6-B498-43B3-948B-1728B52AA6E4}">
                <adec:decorative xmlns:adec="http://schemas.microsoft.com/office/drawing/2017/decorative" val="1"/>
              </a:ext>
            </a:extLst>
          </p:cNvPr>
          <p:cNvSpPr>
            <a:spLocks noGrp="1" noChangeAspect="1"/>
          </p:cNvSpPr>
          <p:nvPr>
            <p:ph type="pic" sz="quarter" idx="48" hasCustomPrompt="1"/>
          </p:nvPr>
        </p:nvSpPr>
        <p:spPr>
          <a:xfrm>
            <a:off x="473699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2" name="Marcador de texto 7">
            <a:extLst>
              <a:ext uri="{FF2B5EF4-FFF2-40B4-BE49-F238E27FC236}">
                <a16:creationId xmlns:a16="http://schemas.microsoft.com/office/drawing/2014/main" id="{0D08C690-4C72-47C4-ADBC-6DBFC463FC37}"/>
              </a:ext>
            </a:extLst>
          </p:cNvPr>
          <p:cNvSpPr>
            <a:spLocks noGrp="1"/>
          </p:cNvSpPr>
          <p:nvPr>
            <p:ph type="body" sz="quarter" idx="49" hasCustomPrompt="1"/>
          </p:nvPr>
        </p:nvSpPr>
        <p:spPr>
          <a:xfrm>
            <a:off x="440055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3" name="Marcador de texto 7">
            <a:extLst>
              <a:ext uri="{FF2B5EF4-FFF2-40B4-BE49-F238E27FC236}">
                <a16:creationId xmlns:a16="http://schemas.microsoft.com/office/drawing/2014/main" id="{FEBB122E-6E5D-4B48-91C0-C6EB8BA3D2D9}"/>
              </a:ext>
            </a:extLst>
          </p:cNvPr>
          <p:cNvSpPr>
            <a:spLocks noGrp="1"/>
          </p:cNvSpPr>
          <p:nvPr>
            <p:ph type="body" sz="quarter" idx="50" hasCustomPrompt="1"/>
          </p:nvPr>
        </p:nvSpPr>
        <p:spPr>
          <a:xfrm>
            <a:off x="440055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44" name="Marcador de posición de imagen 8">
            <a:extLst>
              <a:ext uri="{FF2B5EF4-FFF2-40B4-BE49-F238E27FC236}">
                <a16:creationId xmlns:a16="http://schemas.microsoft.com/office/drawing/2014/main" id="{A968314E-9F6B-4D90-BC2A-C5BB6AC70F5F}"/>
              </a:ext>
              <a:ext uri="{C183D7F6-B498-43B3-948B-1728B52AA6E4}">
                <adec:decorative xmlns:adec="http://schemas.microsoft.com/office/drawing/2017/decorative" val="1"/>
              </a:ext>
            </a:extLst>
          </p:cNvPr>
          <p:cNvSpPr>
            <a:spLocks noGrp="1" noChangeAspect="1"/>
          </p:cNvSpPr>
          <p:nvPr>
            <p:ph type="pic" sz="quarter" idx="51" hasCustomPrompt="1"/>
          </p:nvPr>
        </p:nvSpPr>
        <p:spPr>
          <a:xfrm>
            <a:off x="6546749"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5" name="Marcador de texto 7">
            <a:extLst>
              <a:ext uri="{FF2B5EF4-FFF2-40B4-BE49-F238E27FC236}">
                <a16:creationId xmlns:a16="http://schemas.microsoft.com/office/drawing/2014/main" id="{98FF5C01-8CE1-475F-A59A-011328494FC8}"/>
              </a:ext>
            </a:extLst>
          </p:cNvPr>
          <p:cNvSpPr>
            <a:spLocks noGrp="1"/>
          </p:cNvSpPr>
          <p:nvPr>
            <p:ph type="body" sz="quarter" idx="52" hasCustomPrompt="1"/>
          </p:nvPr>
        </p:nvSpPr>
        <p:spPr>
          <a:xfrm>
            <a:off x="6210300"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6" name="Marcador de texto 7">
            <a:extLst>
              <a:ext uri="{FF2B5EF4-FFF2-40B4-BE49-F238E27FC236}">
                <a16:creationId xmlns:a16="http://schemas.microsoft.com/office/drawing/2014/main" id="{DC690F93-088F-498C-9B26-2DCE00A1145F}"/>
              </a:ext>
            </a:extLst>
          </p:cNvPr>
          <p:cNvSpPr>
            <a:spLocks noGrp="1"/>
          </p:cNvSpPr>
          <p:nvPr>
            <p:ph type="body" sz="quarter" idx="53" hasCustomPrompt="1"/>
          </p:nvPr>
        </p:nvSpPr>
        <p:spPr>
          <a:xfrm>
            <a:off x="6210300"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
        <p:nvSpPr>
          <p:cNvPr id="47" name="Marcador de posición de imagen 8">
            <a:extLst>
              <a:ext uri="{FF2B5EF4-FFF2-40B4-BE49-F238E27FC236}">
                <a16:creationId xmlns:a16="http://schemas.microsoft.com/office/drawing/2014/main" id="{1D462CE1-BEE9-45C4-AB54-354D05E69D31}"/>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8353860" y="4967309"/>
            <a:ext cx="914396" cy="914396"/>
          </a:xfrm>
          <a:prstGeom prst="ellipse">
            <a:avLst/>
          </a:prstGeom>
          <a:solidFill>
            <a:schemeClr val="bg1"/>
          </a:solidFill>
          <a:effectLst>
            <a:outerShdw blurRad="50800" dist="38100" dir="2700000" algn="tl" rotWithShape="0">
              <a:prstClr val="black">
                <a:alpha val="40000"/>
              </a:prstClr>
            </a:outerShdw>
          </a:effectLst>
        </p:spPr>
        <p:txBody>
          <a:bodyPr lIns="0" rIns="0" rtlCol="0" anchor="ctr">
            <a:normAutofit/>
          </a:bodyPr>
          <a:lstStyle>
            <a:lvl1pPr marL="0" indent="0" algn="ctr">
              <a:buNone/>
              <a:defRPr sz="1200">
                <a:solidFill>
                  <a:schemeClr val="bg1">
                    <a:lumMod val="50000"/>
                  </a:schemeClr>
                </a:solidFill>
              </a:defRPr>
            </a:lvl1pPr>
          </a:lstStyle>
          <a:p>
            <a:pPr rtl="0"/>
            <a:r>
              <a:rPr lang="es-ES" noProof="0"/>
              <a:t>Insertar imagen</a:t>
            </a:r>
          </a:p>
        </p:txBody>
      </p:sp>
      <p:sp>
        <p:nvSpPr>
          <p:cNvPr id="48" name="Marcador de texto 7">
            <a:extLst>
              <a:ext uri="{FF2B5EF4-FFF2-40B4-BE49-F238E27FC236}">
                <a16:creationId xmlns:a16="http://schemas.microsoft.com/office/drawing/2014/main" id="{9FA2731A-D1B2-4144-8373-12B9313F9BFD}"/>
              </a:ext>
            </a:extLst>
          </p:cNvPr>
          <p:cNvSpPr>
            <a:spLocks noGrp="1"/>
          </p:cNvSpPr>
          <p:nvPr>
            <p:ph type="body" sz="quarter" idx="55" hasCustomPrompt="1"/>
          </p:nvPr>
        </p:nvSpPr>
        <p:spPr>
          <a:xfrm>
            <a:off x="8017411" y="5988389"/>
            <a:ext cx="1587295" cy="166199"/>
          </a:xfrm>
          <a:noFill/>
        </p:spPr>
        <p:txBody>
          <a:bodyPr wrap="square" lIns="0" tIns="0" rIns="0" bIns="0" rtlCol="0" anchor="ctr">
            <a:noAutofit/>
          </a:bodyPr>
          <a:lstStyle>
            <a:lvl1pPr marL="0" indent="0" algn="ctr">
              <a:spcBef>
                <a:spcPts val="0"/>
              </a:spcBef>
              <a:spcAft>
                <a:spcPts val="0"/>
              </a:spcAft>
              <a:buNone/>
              <a:defRPr sz="1100" b="1">
                <a:solidFill>
                  <a:schemeClr val="accent1"/>
                </a:solidFill>
                <a:latin typeface="+mn-lt"/>
              </a:defRPr>
            </a:lvl1pPr>
          </a:lstStyle>
          <a:p>
            <a:pPr lvl="0" rtl="0"/>
            <a:r>
              <a:rPr lang="es-ES" noProof="0"/>
              <a:t>NOMBRE</a:t>
            </a:r>
          </a:p>
        </p:txBody>
      </p:sp>
      <p:sp>
        <p:nvSpPr>
          <p:cNvPr id="49" name="Marcador de texto 7">
            <a:extLst>
              <a:ext uri="{FF2B5EF4-FFF2-40B4-BE49-F238E27FC236}">
                <a16:creationId xmlns:a16="http://schemas.microsoft.com/office/drawing/2014/main" id="{F61DF59D-6B27-4EC6-A151-0F9B99DC8051}"/>
              </a:ext>
            </a:extLst>
          </p:cNvPr>
          <p:cNvSpPr>
            <a:spLocks noGrp="1"/>
          </p:cNvSpPr>
          <p:nvPr>
            <p:ph type="body" sz="quarter" idx="56" hasCustomPrompt="1"/>
          </p:nvPr>
        </p:nvSpPr>
        <p:spPr>
          <a:xfrm>
            <a:off x="8017411" y="6158401"/>
            <a:ext cx="1587295" cy="166199"/>
          </a:xfrm>
          <a:noFill/>
        </p:spPr>
        <p:txBody>
          <a:bodyPr wrap="square" lIns="0" tIns="0" rIns="0" bIns="0" rtlCol="0" anchor="t">
            <a:noAutofit/>
          </a:bodyPr>
          <a:lstStyle>
            <a:lvl1pPr marL="0" indent="0" algn="ctr">
              <a:spcBef>
                <a:spcPts val="0"/>
              </a:spcBef>
              <a:spcAft>
                <a:spcPts val="0"/>
              </a:spcAft>
              <a:buNone/>
              <a:defRPr sz="1100" b="0">
                <a:solidFill>
                  <a:schemeClr val="tx1">
                    <a:lumMod val="75000"/>
                    <a:lumOff val="25000"/>
                  </a:schemeClr>
                </a:solidFill>
                <a:latin typeface="+mn-lt"/>
              </a:defRPr>
            </a:lvl1pPr>
          </a:lstStyle>
          <a:p>
            <a:pPr lvl="0" rtl="0"/>
            <a:r>
              <a:rPr lang="es-ES" noProof="0"/>
              <a:t>Descripción</a:t>
            </a:r>
          </a:p>
        </p:txBody>
      </p:sp>
    </p:spTree>
    <p:extLst>
      <p:ext uri="{BB962C8B-B14F-4D97-AF65-F5344CB8AC3E}">
        <p14:creationId xmlns:p14="http://schemas.microsoft.com/office/powerpoint/2010/main" val="10204621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olo título a aplicar parche de título lateral">
    <p:spTree>
      <p:nvGrpSpPr>
        <p:cNvPr id="1" name=""/>
        <p:cNvGrpSpPr/>
        <p:nvPr/>
      </p:nvGrpSpPr>
      <p:grpSpPr>
        <a:xfrm>
          <a:off x="0" y="0"/>
          <a:ext cx="0" cy="0"/>
          <a:chOff x="0" y="0"/>
          <a:chExt cx="0" cy="0"/>
        </a:xfrm>
      </p:grpSpPr>
      <p:sp>
        <p:nvSpPr>
          <p:cNvPr id="34" name="Forma libre: Forma 33">
            <a:extLst>
              <a:ext uri="{FF2B5EF4-FFF2-40B4-BE49-F238E27FC236}">
                <a16:creationId xmlns:a16="http://schemas.microsoft.com/office/drawing/2014/main" id="{724AA86D-A811-42CE-8C83-8053DFC66751}"/>
              </a:ext>
              <a:ext uri="{C183D7F6-B498-43B3-948B-1728B52AA6E4}">
                <adec:decorative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lIns="91440"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16" name="Marcador de número de diapositiva 5">
            <a:extLst>
              <a:ext uri="{FF2B5EF4-FFF2-40B4-BE49-F238E27FC236}">
                <a16:creationId xmlns:a16="http://schemas.microsoft.com/office/drawing/2014/main"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
        <p:nvSpPr>
          <p:cNvPr id="15" name="Forma libre: Forma 14">
            <a:extLst>
              <a:ext uri="{FF2B5EF4-FFF2-40B4-BE49-F238E27FC236}">
                <a16:creationId xmlns:a16="http://schemas.microsoft.com/office/drawing/2014/main" id="{89314C5F-7D40-40CF-8951-9660A5ACE1F7}"/>
              </a:ext>
              <a:ext uri="{C183D7F6-B498-43B3-948B-1728B52AA6E4}">
                <adec:decorative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80005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eyenda de la imagen Content_Blue">
    <p:bg>
      <p:bgPr>
        <a:solidFill>
          <a:schemeClr val="tx2"/>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3192705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ítulo de imagen Content_Orange">
    <p:bg>
      <p:bgPr>
        <a:solidFill>
          <a:schemeClr val="accent2"/>
        </a:solidFill>
        <a:effectLst/>
      </p:bgPr>
    </p:bg>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62484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57300" y="3962400"/>
            <a:ext cx="4114800" cy="1981200"/>
          </a:xfrm>
        </p:spPr>
        <p:txBody>
          <a:bodyPr rtlCol="0" anchor="ctr">
            <a:noAutofit/>
          </a:bodyPr>
          <a:lstStyle>
            <a:lvl1pPr algn="ctr">
              <a:lnSpc>
                <a:spcPct val="80000"/>
              </a:lnSpc>
              <a:defRPr sz="4000" b="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057900" y="4114800"/>
            <a:ext cx="4876800" cy="1371602"/>
          </a:xfrm>
        </p:spPr>
        <p:txBody>
          <a:bodyPr lIns="91440" rIns="91440" rtlCol="0" anchor="ctr">
            <a:normAutofit/>
          </a:bodyPr>
          <a:lstStyle>
            <a:lvl1pPr marL="0" indent="0" algn="l">
              <a:lnSpc>
                <a:spcPct val="100000"/>
              </a:lnSpc>
              <a:spcBef>
                <a:spcPts val="0"/>
              </a:spcBef>
              <a:spcAft>
                <a:spcPts val="0"/>
              </a:spcAft>
              <a:buNone/>
              <a:defRPr sz="1600">
                <a:solidFill>
                  <a:schemeClr val="bg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6200000">
            <a:off x="381000" y="4840091"/>
            <a:ext cx="1219200" cy="225818"/>
          </a:xfrm>
          <a:solidFill>
            <a:schemeClr val="accent5"/>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rot="16200000">
            <a:off x="5029200" y="4840092"/>
            <a:ext cx="1219200" cy="225818"/>
          </a:xfrm>
          <a:solidFill>
            <a:schemeClr val="accent5"/>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185705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ransición">
    <p:spTree>
      <p:nvGrpSpPr>
        <p:cNvPr id="1" name=""/>
        <p:cNvGrpSpPr/>
        <p:nvPr/>
      </p:nvGrpSpPr>
      <p:grpSpPr>
        <a:xfrm>
          <a:off x="0" y="0"/>
          <a:ext cx="0" cy="0"/>
          <a:chOff x="0" y="0"/>
          <a:chExt cx="0" cy="0"/>
        </a:xfrm>
      </p:grpSpPr>
      <p:sp>
        <p:nvSpPr>
          <p:cNvPr id="9" name="Marcador de tex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tex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es-ES" noProof="0"/>
              <a:t>Haga clic para modificar el estilo de título del patrón</a:t>
            </a:r>
          </a:p>
        </p:txBody>
      </p:sp>
      <p:sp>
        <p:nvSpPr>
          <p:cNvPr id="8" name="Marcador de tex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2157526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ransición">
    <p:spTree>
      <p:nvGrpSpPr>
        <p:cNvPr id="1" name=""/>
        <p:cNvGrpSpPr/>
        <p:nvPr/>
      </p:nvGrpSpPr>
      <p:grpSpPr>
        <a:xfrm>
          <a:off x="0" y="0"/>
          <a:ext cx="0" cy="0"/>
          <a:chOff x="0" y="0"/>
          <a:chExt cx="0" cy="0"/>
        </a:xfrm>
      </p:grpSpPr>
      <p:sp>
        <p:nvSpPr>
          <p:cNvPr id="9" name="Marcador de tex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tx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tex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es-ES" noProof="0"/>
              <a:t>Haga clic para modificar el estilo de título del patrón</a:t>
            </a:r>
          </a:p>
        </p:txBody>
      </p:sp>
      <p:sp>
        <p:nvSpPr>
          <p:cNvPr id="8" name="Marcador de tex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4031722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ransición">
    <p:spTree>
      <p:nvGrpSpPr>
        <p:cNvPr id="1" name=""/>
        <p:cNvGrpSpPr/>
        <p:nvPr/>
      </p:nvGrpSpPr>
      <p:grpSpPr>
        <a:xfrm>
          <a:off x="0" y="0"/>
          <a:ext cx="0" cy="0"/>
          <a:chOff x="0" y="0"/>
          <a:chExt cx="0" cy="0"/>
        </a:xfrm>
      </p:grpSpPr>
      <p:sp>
        <p:nvSpPr>
          <p:cNvPr id="9" name="Marcador de texto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0104322" y="3587303"/>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texto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285750" y="0"/>
            <a:ext cx="11620500" cy="6591300"/>
          </a:xfrm>
          <a:solidFill>
            <a:schemeClr val="accent5"/>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085850" y="2679192"/>
            <a:ext cx="9963150" cy="1499616"/>
          </a:xfrm>
          <a:noFill/>
        </p:spPr>
        <p:txBody>
          <a:bodyPr rtlCol="0">
            <a:normAutofit/>
          </a:bodyPr>
          <a:lstStyle>
            <a:lvl1pPr>
              <a:defRPr sz="6000">
                <a:solidFill>
                  <a:schemeClr val="bg1"/>
                </a:solidFill>
              </a:defRPr>
            </a:lvl1pPr>
          </a:lstStyle>
          <a:p>
            <a:pPr rtl="0"/>
            <a:r>
              <a:rPr lang="es-ES" noProof="0"/>
              <a:t>Haga clic para modificar el estilo de título del patrón</a:t>
            </a:r>
          </a:p>
        </p:txBody>
      </p:sp>
      <p:sp>
        <p:nvSpPr>
          <p:cNvPr id="8" name="Marcador de texto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2679192"/>
            <a:ext cx="533400" cy="1499616"/>
          </a:xfrm>
          <a:solidFill>
            <a:schemeClr val="accent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2986109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ransición">
    <p:spTree>
      <p:nvGrpSpPr>
        <p:cNvPr id="1" name=""/>
        <p:cNvGrpSpPr/>
        <p:nvPr/>
      </p:nvGrpSpPr>
      <p:grpSpPr>
        <a:xfrm>
          <a:off x="0" y="0"/>
          <a:ext cx="0" cy="0"/>
          <a:chOff x="0" y="0"/>
          <a:chExt cx="0" cy="0"/>
        </a:xfrm>
      </p:grpSpPr>
      <p:sp>
        <p:nvSpPr>
          <p:cNvPr id="25" name="Marcador de posición de imagen 8">
            <a:extLst>
              <a:ext uri="{FF2B5EF4-FFF2-40B4-BE49-F238E27FC236}">
                <a16:creationId xmlns:a16="http://schemas.microsoft.com/office/drawing/2014/main" id="{489EE1C9-68AE-4BDD-B34C-9DE809C4DD0B}"/>
              </a:ext>
              <a:ext uri="{C183D7F6-B498-43B3-948B-1728B52AA6E4}">
                <adec:decorative xmlns:adec="http://schemas.microsoft.com/office/drawing/2017/decorative" val="1"/>
              </a:ext>
            </a:extLst>
          </p:cNvPr>
          <p:cNvSpPr>
            <a:spLocks noGrp="1"/>
          </p:cNvSpPr>
          <p:nvPr>
            <p:ph type="pic" sz="quarter" idx="17" hasCustomPrompt="1"/>
          </p:nvPr>
        </p:nvSpPr>
        <p:spPr>
          <a:xfrm>
            <a:off x="0" y="0"/>
            <a:ext cx="12191999" cy="6858000"/>
          </a:xfrm>
          <a:prstGeom prst="rect">
            <a:avLst/>
          </a:prstGeom>
        </p:spPr>
        <p:txBody>
          <a:bodyPr rtlCol="0" anchor="ct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alpha val="84000"/>
            </a:schemeClr>
          </a:solidFill>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6" name="Marcador de texto 16">
            <a:extLst>
              <a:ext uri="{FF2B5EF4-FFF2-40B4-BE49-F238E27FC236}">
                <a16:creationId xmlns:a16="http://schemas.microsoft.com/office/drawing/2014/main" id="{9F89ADF8-2320-4EC3-98EA-5CB618A528E6}"/>
              </a:ext>
              <a:ext uri="{C183D7F6-B498-43B3-948B-1728B52AA6E4}">
                <adec:decorative xmlns:adec="http://schemas.microsoft.com/office/drawing/2017/decorative" val="1"/>
              </a:ext>
            </a:extLst>
          </p:cNvPr>
          <p:cNvSpPr>
            <a:spLocks noGrp="1"/>
          </p:cNvSpPr>
          <p:nvPr>
            <p:ph type="body" sz="quarter" idx="12" hasCustomPrompt="1"/>
          </p:nvPr>
        </p:nvSpPr>
        <p:spPr>
          <a:xfrm>
            <a:off x="533400" y="0"/>
            <a:ext cx="6781800" cy="6324600"/>
          </a:xfrm>
          <a:solidFill>
            <a:schemeClr val="tx2"/>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1266825" y="2265916"/>
            <a:ext cx="5314950" cy="3488998"/>
          </a:xfrm>
          <a:noFill/>
        </p:spPr>
        <p:txBody>
          <a:bodyPr rtlCol="0" anchor="b">
            <a:normAutofit/>
          </a:bodyPr>
          <a:lstStyle>
            <a:lvl1pPr algn="ctr">
              <a:defRPr sz="6000">
                <a:solidFill>
                  <a:schemeClr val="bg1"/>
                </a:solidFill>
              </a:defRPr>
            </a:lvl1pPr>
          </a:lstStyle>
          <a:p>
            <a:pPr rtl="0"/>
            <a:r>
              <a:rPr lang="es-ES" noProof="0"/>
              <a:t>Haga clic para modificar el estilo de título del patrón</a:t>
            </a:r>
          </a:p>
        </p:txBody>
      </p:sp>
      <p:sp>
        <p:nvSpPr>
          <p:cNvPr id="6" name="Marcador de número de diapositiva 5">
            <a:extLst>
              <a:ext uri="{FF2B5EF4-FFF2-40B4-BE49-F238E27FC236}">
                <a16:creationId xmlns:a16="http://schemas.microsoft.com/office/drawing/2014/main" id="{F074D12B-58A6-47D1-9B2D-697AB265C81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66253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2"/>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973FC1AA-8591-43A1-9962-1599E1A8AB30}"/>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32735482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1"/>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7160B2D8-3756-4781-A8DD-692C3F895981}"/>
              </a:ext>
            </a:extLst>
          </p:cNvPr>
          <p:cNvSpPr>
            <a:spLocks noGrp="1"/>
          </p:cNvSpPr>
          <p:nvPr>
            <p:ph type="sldNum" sz="quarter" idx="4"/>
          </p:nvPr>
        </p:nvSpPr>
        <p:spPr>
          <a:xfrm>
            <a:off x="628788" y="6339840"/>
            <a:ext cx="302281" cy="365760"/>
          </a:xfrm>
          <a:prstGeom prst="rect">
            <a:avLst/>
          </a:prstGeom>
          <a:solidFill>
            <a:schemeClr val="bg1"/>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931107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Diapositiva de título_Amarillo oscuro">
    <p:bg>
      <p:bgPr>
        <a:solidFill>
          <a:schemeClr val="bg1">
            <a:lumMod val="95000"/>
          </a:schemeClr>
        </a:solidFill>
        <a:effectLst/>
      </p:bgPr>
    </p:bg>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018BFA80-A3BB-4316-BD6E-3E5F6B4D89CF}"/>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7" name="Marcador de tex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2" name="Marcador de tex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10" name="Marcador de tex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3163809" y="1905000"/>
            <a:ext cx="5864382" cy="2275238"/>
          </a:xfrm>
        </p:spPr>
        <p:txBody>
          <a:bodyPr rtlCol="0" anchor="t">
            <a:normAutofit/>
          </a:bodyPr>
          <a:lstStyle>
            <a:lvl1pPr algn="ctr">
              <a:defRPr lang="en-US" sz="5000" kern="1200" cap="all" spc="100" baseline="0" dirty="0">
                <a:solidFill>
                  <a:schemeClr val="bg1"/>
                </a:solidFill>
                <a:latin typeface="+mj-lt"/>
                <a:ea typeface="+mj-ea"/>
                <a:cs typeface="+mj-cs"/>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4059707" y="4297679"/>
            <a:ext cx="4072586" cy="1463040"/>
          </a:xfrm>
        </p:spPr>
        <p:txBody>
          <a:bodyPr lIns="91440" rIns="91440" rtlCol="0" anchor="t">
            <a:normAutofit/>
          </a:bodyPr>
          <a:lstStyle>
            <a:lvl1pPr marL="0" indent="0" algn="ctr">
              <a:lnSpc>
                <a:spcPct val="100000"/>
              </a:lnSpc>
              <a:spcBef>
                <a:spcPts val="0"/>
              </a:spcBef>
              <a:buNone/>
              <a:defRPr lang="en-US" sz="2000" kern="1200" dirty="0">
                <a:solidFill>
                  <a:schemeClr val="bg1"/>
                </a:solidFill>
                <a:latin typeface="+mn-lt"/>
                <a:ea typeface="+mn-ea"/>
                <a:cs typeface="+mn-cs"/>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Tree>
    <p:extLst>
      <p:ext uri="{BB962C8B-B14F-4D97-AF65-F5344CB8AC3E}">
        <p14:creationId xmlns:p14="http://schemas.microsoft.com/office/powerpoint/2010/main" val="3053201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5"/>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9EEDA9EB-20CE-4EA1-9720-40FBEB45614B}"/>
              </a:ext>
            </a:extLst>
          </p:cNvPr>
          <p:cNvSpPr>
            <a:spLocks noGrp="1"/>
          </p:cNvSpPr>
          <p:nvPr>
            <p:ph type="sldNum" sz="quarter" idx="4"/>
          </p:nvPr>
        </p:nvSpPr>
        <p:spPr>
          <a:xfrm>
            <a:off x="628788" y="6339840"/>
            <a:ext cx="302281" cy="365760"/>
          </a:xfrm>
          <a:prstGeom prst="rect">
            <a:avLst/>
          </a:prstGeom>
          <a:solidFill>
            <a:schemeClr val="bg1"/>
          </a:solidFill>
          <a:ln>
            <a:solidFill>
              <a:schemeClr val="accent5"/>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006365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ransición">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6E015B08-6C1F-4B1F-8038-D3C209BA0DBC}"/>
              </a:ext>
              <a:ext uri="{C183D7F6-B498-43B3-948B-1728B52AA6E4}">
                <adec:decorative xmlns:adec="http://schemas.microsoft.com/office/drawing/2017/decorative" val="1"/>
              </a:ext>
            </a:extLst>
          </p:cNvPr>
          <p:cNvSpPr>
            <a:spLocks noGrp="1"/>
          </p:cNvSpPr>
          <p:nvPr>
            <p:ph type="pic" sz="quarter" idx="17" hasCustomPrompt="1"/>
          </p:nvPr>
        </p:nvSpPr>
        <p:spPr>
          <a:xfrm>
            <a:off x="0" y="5378958"/>
            <a:ext cx="12191999" cy="1479041"/>
          </a:xfrm>
          <a:custGeom>
            <a:avLst/>
            <a:gdLst>
              <a:gd name="connsiteX0" fmla="*/ 8243540 w 12191999"/>
              <a:gd name="connsiteY0" fmla="*/ 0 h 1479041"/>
              <a:gd name="connsiteX1" fmla="*/ 12191999 w 12191999"/>
              <a:gd name="connsiteY1" fmla="*/ 0 h 1479041"/>
              <a:gd name="connsiteX2" fmla="*/ 12191999 w 12191999"/>
              <a:gd name="connsiteY2" fmla="*/ 1479041 h 1479041"/>
              <a:gd name="connsiteX3" fmla="*/ 0 w 12191999"/>
              <a:gd name="connsiteY3" fmla="*/ 1479041 h 1479041"/>
              <a:gd name="connsiteX4" fmla="*/ 0 w 12191999"/>
              <a:gd name="connsiteY4" fmla="*/ 344224 h 1479041"/>
              <a:gd name="connsiteX5" fmla="*/ 7982281 w 12191999"/>
              <a:gd name="connsiteY5" fmla="*/ 344224 h 14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479041">
                <a:moveTo>
                  <a:pt x="8243540" y="0"/>
                </a:moveTo>
                <a:lnTo>
                  <a:pt x="12191999" y="0"/>
                </a:lnTo>
                <a:lnTo>
                  <a:pt x="12191999" y="1479041"/>
                </a:lnTo>
                <a:lnTo>
                  <a:pt x="0" y="1479041"/>
                </a:lnTo>
                <a:lnTo>
                  <a:pt x="0" y="344224"/>
                </a:lnTo>
                <a:lnTo>
                  <a:pt x="7982281" y="344224"/>
                </a:lnTo>
                <a:close/>
              </a:path>
            </a:pathLst>
          </a:custGeom>
        </p:spPr>
        <p:txBody>
          <a:bodyPr wrap="square" rtlCol="0" anchor="ctr">
            <a:noAutofit/>
          </a:bodyPr>
          <a:lstStyle>
            <a:lvl1pPr marL="0" indent="0" algn="ctr">
              <a:buNone/>
              <a:defRPr>
                <a:solidFill>
                  <a:schemeClr val="bg1">
                    <a:lumMod val="50000"/>
                  </a:schemeClr>
                </a:solidFill>
              </a:defRPr>
            </a:lvl1pPr>
          </a:lstStyle>
          <a:p>
            <a:pPr rtl="0"/>
            <a:r>
              <a:rPr lang="es-ES" noProof="0"/>
              <a:t>Insertar imagen</a:t>
            </a:r>
          </a:p>
        </p:txBody>
      </p:sp>
      <p:sp>
        <p:nvSpPr>
          <p:cNvPr id="27" name="Marcador de texto 26">
            <a:extLst>
              <a:ext uri="{FF2B5EF4-FFF2-40B4-BE49-F238E27FC236}">
                <a16:creationId xmlns:a16="http://schemas.microsoft.com/office/drawing/2014/main" id="{A222F077-B5D5-442D-BB60-47BE1094D15F}"/>
              </a:ext>
              <a:ext uri="{C183D7F6-B498-43B3-948B-1728B52AA6E4}">
                <adec:decorative xmlns:adec="http://schemas.microsoft.com/office/drawing/2017/decorative" val="1"/>
              </a:ext>
            </a:extLst>
          </p:cNvPr>
          <p:cNvSpPr>
            <a:spLocks noGrp="1"/>
          </p:cNvSpPr>
          <p:nvPr>
            <p:ph type="body" sz="quarter" idx="18" hasCustomPrompt="1"/>
          </p:nvPr>
        </p:nvSpPr>
        <p:spPr>
          <a:xfrm>
            <a:off x="0" y="0"/>
            <a:ext cx="12192000" cy="5723182"/>
          </a:xfrm>
          <a:custGeom>
            <a:avLst/>
            <a:gdLst>
              <a:gd name="connsiteX0" fmla="*/ 0 w 12192000"/>
              <a:gd name="connsiteY0" fmla="*/ 0 h 5723182"/>
              <a:gd name="connsiteX1" fmla="*/ 12192000 w 12192000"/>
              <a:gd name="connsiteY1" fmla="*/ 0 h 5723182"/>
              <a:gd name="connsiteX2" fmla="*/ 12192000 w 12192000"/>
              <a:gd name="connsiteY2" fmla="*/ 5378958 h 5723182"/>
              <a:gd name="connsiteX3" fmla="*/ 8243540 w 12192000"/>
              <a:gd name="connsiteY3" fmla="*/ 5378958 h 5723182"/>
              <a:gd name="connsiteX4" fmla="*/ 7982281 w 12192000"/>
              <a:gd name="connsiteY4" fmla="*/ 5723182 h 5723182"/>
              <a:gd name="connsiteX5" fmla="*/ 0 w 12192000"/>
              <a:gd name="connsiteY5" fmla="*/ 5723182 h 5723182"/>
              <a:gd name="connsiteX6" fmla="*/ 0 w 12192000"/>
              <a:gd name="connsiteY6" fmla="*/ 5378958 h 5723182"/>
              <a:gd name="connsiteX7" fmla="*/ 0 w 12192000"/>
              <a:gd name="connsiteY7" fmla="*/ 5265982 h 5723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3182">
                <a:moveTo>
                  <a:pt x="0" y="0"/>
                </a:moveTo>
                <a:lnTo>
                  <a:pt x="12192000" y="0"/>
                </a:lnTo>
                <a:lnTo>
                  <a:pt x="12192000" y="5378958"/>
                </a:lnTo>
                <a:lnTo>
                  <a:pt x="8243540" y="5378958"/>
                </a:lnTo>
                <a:lnTo>
                  <a:pt x="7982281" y="5723182"/>
                </a:lnTo>
                <a:lnTo>
                  <a:pt x="0" y="5723182"/>
                </a:lnTo>
                <a:lnTo>
                  <a:pt x="0" y="5378958"/>
                </a:lnTo>
                <a:lnTo>
                  <a:pt x="0" y="5265982"/>
                </a:lnTo>
                <a:close/>
              </a:path>
            </a:pathLst>
          </a:custGeom>
          <a:solidFill>
            <a:schemeClr val="accent6"/>
          </a:solidFill>
          <a:effectLst>
            <a:outerShdw blurRad="152400" dist="38100" dir="2700000" algn="tl" rotWithShape="0">
              <a:prstClr val="black">
                <a:alpha val="66000"/>
              </a:prstClr>
            </a:outerShdw>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2" name="Título 1">
            <a:extLst>
              <a:ext uri="{FF2B5EF4-FFF2-40B4-BE49-F238E27FC236}">
                <a16:creationId xmlns:a16="http://schemas.microsoft.com/office/drawing/2014/main" id="{2F2E942B-4297-4570-B120-E2ACA52D126E}"/>
              </a:ext>
            </a:extLst>
          </p:cNvPr>
          <p:cNvSpPr>
            <a:spLocks noGrp="1"/>
          </p:cNvSpPr>
          <p:nvPr>
            <p:ph type="title"/>
          </p:nvPr>
        </p:nvSpPr>
        <p:spPr>
          <a:xfrm>
            <a:off x="781049" y="990600"/>
            <a:ext cx="9144000" cy="2590800"/>
          </a:xfrm>
          <a:noFill/>
        </p:spPr>
        <p:txBody>
          <a:bodyPr rtlCol="0" anchor="t">
            <a:normAutofit/>
          </a:bodyPr>
          <a:lstStyle>
            <a:lvl1pPr algn="l">
              <a:defRPr sz="6000">
                <a:solidFill>
                  <a:schemeClr val="bg1"/>
                </a:solidFill>
              </a:defRPr>
            </a:lvl1pPr>
          </a:lstStyle>
          <a:p>
            <a:pPr rtl="0"/>
            <a:r>
              <a:rPr lang="es-ES" noProof="0"/>
              <a:t>Haga clic para modificar el estilo de título del patrón</a:t>
            </a:r>
          </a:p>
        </p:txBody>
      </p:sp>
      <p:sp>
        <p:nvSpPr>
          <p:cNvPr id="9" name="Marcador de texto 16">
            <a:extLst>
              <a:ext uri="{FF2B5EF4-FFF2-40B4-BE49-F238E27FC236}">
                <a16:creationId xmlns:a16="http://schemas.microsoft.com/office/drawing/2014/main" id="{4E78EDD8-13BF-4551-BD7B-C04131A68BC1}"/>
              </a:ext>
              <a:ext uri="{C183D7F6-B498-43B3-948B-1728B52AA6E4}">
                <adec:decorative xmlns:adec="http://schemas.microsoft.com/office/drawing/2017/decorative" val="1"/>
              </a:ext>
            </a:extLst>
          </p:cNvPr>
          <p:cNvSpPr>
            <a:spLocks noGrp="1"/>
          </p:cNvSpPr>
          <p:nvPr>
            <p:ph type="body" sz="quarter" idx="23" hasCustomPrompt="1"/>
          </p:nvPr>
        </p:nvSpPr>
        <p:spPr>
          <a:xfrm>
            <a:off x="0" y="633984"/>
            <a:ext cx="304800" cy="1499616"/>
          </a:xfrm>
          <a:solidFill>
            <a:schemeClr val="bg1"/>
          </a:solidFill>
          <a:effectLst/>
        </p:spPr>
        <p:txBody>
          <a:bodyPr rtlCol="0"/>
          <a:lstStyle>
            <a:lvl1pPr marL="0" indent="0">
              <a:buNone/>
              <a:defRPr>
                <a:solidFill>
                  <a:schemeClr val="tx1">
                    <a:alpha val="0"/>
                  </a:schemeClr>
                </a:solidFill>
              </a:defRPr>
            </a:lvl1pPr>
          </a:lstStyle>
          <a:p>
            <a:pPr lvl="0" rtl="0"/>
            <a:r>
              <a:rPr lang="es-ES" noProof="0"/>
              <a:t>I</a:t>
            </a:r>
          </a:p>
        </p:txBody>
      </p:sp>
      <p:sp>
        <p:nvSpPr>
          <p:cNvPr id="7" name="Marcador de número de diapositiva 5">
            <a:extLst>
              <a:ext uri="{FF2B5EF4-FFF2-40B4-BE49-F238E27FC236}">
                <a16:creationId xmlns:a16="http://schemas.microsoft.com/office/drawing/2014/main" id="{80033509-FE6E-46FC-85C8-B777FBA2F1A5}"/>
              </a:ext>
            </a:extLst>
          </p:cNvPr>
          <p:cNvSpPr>
            <a:spLocks noGrp="1"/>
          </p:cNvSpPr>
          <p:nvPr>
            <p:ph type="sldNum" sz="quarter" idx="4"/>
          </p:nvPr>
        </p:nvSpPr>
        <p:spPr>
          <a:xfrm>
            <a:off x="628788" y="6339840"/>
            <a:ext cx="302281" cy="365760"/>
          </a:xfrm>
          <a:prstGeom prst="rect">
            <a:avLst/>
          </a:prstGeom>
          <a:solidFill>
            <a:schemeClr val="bg1"/>
          </a:solidFill>
          <a:ln>
            <a:solidFill>
              <a:schemeClr val="accent6"/>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643891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1">
    <p:bg>
      <p:bgPr>
        <a:solidFill>
          <a:schemeClr val="bg1">
            <a:lumMod val="95000"/>
          </a:schemeClr>
        </a:solidFill>
        <a:effectLst/>
      </p:bgPr>
    </p:bg>
    <p:spTree>
      <p:nvGrpSpPr>
        <p:cNvPr id="1" name=""/>
        <p:cNvGrpSpPr/>
        <p:nvPr/>
      </p:nvGrpSpPr>
      <p:grpSpPr>
        <a:xfrm>
          <a:off x="0" y="0"/>
          <a:ext cx="0" cy="0"/>
          <a:chOff x="0" y="0"/>
          <a:chExt cx="0" cy="0"/>
        </a:xfrm>
      </p:grpSpPr>
      <p:sp>
        <p:nvSpPr>
          <p:cNvPr id="53" name="Marcador de texto 52">
            <a:extLst>
              <a:ext uri="{FF2B5EF4-FFF2-40B4-BE49-F238E27FC236}">
                <a16:creationId xmlns:a16="http://schemas.microsoft.com/office/drawing/2014/main" id="{4016877F-9863-4CBC-B4AF-D4764DBA673B}"/>
              </a:ext>
              <a:ext uri="{C183D7F6-B498-43B3-948B-1728B52AA6E4}">
                <adec:decorative xmlns:adec="http://schemas.microsoft.com/office/drawing/2017/decorative" val="1"/>
              </a:ext>
            </a:extLst>
          </p:cNvPr>
          <p:cNvSpPr>
            <a:spLocks noGrp="1"/>
          </p:cNvSpPr>
          <p:nvPr>
            <p:ph type="body" sz="quarter" idx="14" hasCustomPrompt="1"/>
          </p:nvPr>
        </p:nvSpPr>
        <p:spPr>
          <a:xfrm>
            <a:off x="1181099" y="457200"/>
            <a:ext cx="8128343" cy="6248400"/>
          </a:xfrm>
          <a:custGeom>
            <a:avLst/>
            <a:gdLst>
              <a:gd name="connsiteX0" fmla="*/ 0 w 8128343"/>
              <a:gd name="connsiteY0" fmla="*/ 0 h 6248400"/>
              <a:gd name="connsiteX1" fmla="*/ 8128343 w 8128343"/>
              <a:gd name="connsiteY1" fmla="*/ 0 h 6248400"/>
              <a:gd name="connsiteX2" fmla="*/ 8128343 w 8128343"/>
              <a:gd name="connsiteY2" fmla="*/ 3258609 h 6248400"/>
              <a:gd name="connsiteX3" fmla="*/ 5858354 w 8128343"/>
              <a:gd name="connsiteY3" fmla="*/ 6248400 h 6248400"/>
              <a:gd name="connsiteX4" fmla="*/ 0 w 8128343"/>
              <a:gd name="connsiteY4" fmla="*/ 6248400 h 624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343" h="6248400">
                <a:moveTo>
                  <a:pt x="0" y="0"/>
                </a:moveTo>
                <a:lnTo>
                  <a:pt x="8128343" y="0"/>
                </a:lnTo>
                <a:lnTo>
                  <a:pt x="8128343" y="3258609"/>
                </a:lnTo>
                <a:lnTo>
                  <a:pt x="5858354" y="6248400"/>
                </a:lnTo>
                <a:lnTo>
                  <a:pt x="0" y="62484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dirty="0">
                <a:solidFill>
                  <a:schemeClr val="lt1">
                    <a:alpha val="0"/>
                  </a:schemeClr>
                </a:solidFill>
              </a:defRPr>
            </a:lvl1pPr>
          </a:lstStyle>
          <a:p>
            <a:pPr marL="0" lvl="0" algn="ctr" rtl="0"/>
            <a:r>
              <a:rPr lang="es-ES" noProof="0"/>
              <a:t>I</a:t>
            </a:r>
          </a:p>
        </p:txBody>
      </p:sp>
      <p:sp>
        <p:nvSpPr>
          <p:cNvPr id="48" name="Forma libre: Forma 47">
            <a:extLst>
              <a:ext uri="{FF2B5EF4-FFF2-40B4-BE49-F238E27FC236}">
                <a16:creationId xmlns:a16="http://schemas.microsoft.com/office/drawing/2014/main" id="{9070D0C4-1F90-4B84-B84E-8285FA0A01B0}"/>
              </a:ext>
            </a:extLst>
          </p:cNvPr>
          <p:cNvSpPr/>
          <p:nvPr userDrawn="1"/>
        </p:nvSpPr>
        <p:spPr>
          <a:xfrm rot="2232448">
            <a:off x="9455741" y="-926244"/>
            <a:ext cx="131438" cy="8710488"/>
          </a:xfrm>
          <a:custGeom>
            <a:avLst/>
            <a:gdLst>
              <a:gd name="connsiteX0" fmla="*/ 0 w 131438"/>
              <a:gd name="connsiteY0" fmla="*/ 99793 h 8710488"/>
              <a:gd name="connsiteX1" fmla="*/ 131438 w 131438"/>
              <a:gd name="connsiteY1" fmla="*/ 0 h 8710488"/>
              <a:gd name="connsiteX2" fmla="*/ 131438 w 131438"/>
              <a:gd name="connsiteY2" fmla="*/ 8610694 h 8710488"/>
              <a:gd name="connsiteX3" fmla="*/ 0 w 131438"/>
              <a:gd name="connsiteY3" fmla="*/ 8710488 h 8710488"/>
            </a:gdLst>
            <a:ahLst/>
            <a:cxnLst>
              <a:cxn ang="0">
                <a:pos x="connsiteX0" y="connsiteY0"/>
              </a:cxn>
              <a:cxn ang="0">
                <a:pos x="connsiteX1" y="connsiteY1"/>
              </a:cxn>
              <a:cxn ang="0">
                <a:pos x="connsiteX2" y="connsiteY2"/>
              </a:cxn>
              <a:cxn ang="0">
                <a:pos x="connsiteX3" y="connsiteY3"/>
              </a:cxn>
            </a:cxnLst>
            <a:rect l="l" t="t" r="r" b="b"/>
            <a:pathLst>
              <a:path w="131438" h="8710488">
                <a:moveTo>
                  <a:pt x="0" y="99793"/>
                </a:moveTo>
                <a:lnTo>
                  <a:pt x="131438" y="0"/>
                </a:lnTo>
                <a:lnTo>
                  <a:pt x="131438" y="8610694"/>
                </a:lnTo>
                <a:lnTo>
                  <a:pt x="0" y="87104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9" name="Forma libre: Forma 48">
            <a:extLst>
              <a:ext uri="{FF2B5EF4-FFF2-40B4-BE49-F238E27FC236}">
                <a16:creationId xmlns:a16="http://schemas.microsoft.com/office/drawing/2014/main" id="{B8546525-A0E6-4238-93BC-5D43C93A450D}"/>
              </a:ext>
              <a:ext uri="{C183D7F6-B498-43B3-948B-1728B52AA6E4}">
                <adec:decorative xmlns:adec="http://schemas.microsoft.com/office/drawing/2017/decorative" val="1"/>
              </a:ext>
            </a:extLst>
          </p:cNvPr>
          <p:cNvSpPr/>
          <p:nvPr userDrawn="1"/>
        </p:nvSpPr>
        <p:spPr>
          <a:xfrm rot="2232448">
            <a:off x="9332817" y="-941780"/>
            <a:ext cx="172357" cy="8741560"/>
          </a:xfrm>
          <a:custGeom>
            <a:avLst/>
            <a:gdLst>
              <a:gd name="connsiteX0" fmla="*/ 172357 w 172357"/>
              <a:gd name="connsiteY0" fmla="*/ 0 h 8741560"/>
              <a:gd name="connsiteX1" fmla="*/ 172357 w 172357"/>
              <a:gd name="connsiteY1" fmla="*/ 8610698 h 8741560"/>
              <a:gd name="connsiteX2" fmla="*/ 0 w 172357"/>
              <a:gd name="connsiteY2" fmla="*/ 8741560 h 8741560"/>
              <a:gd name="connsiteX3" fmla="*/ 0 w 172357"/>
              <a:gd name="connsiteY3" fmla="*/ 130862 h 8741560"/>
            </a:gdLst>
            <a:ahLst/>
            <a:cxnLst>
              <a:cxn ang="0">
                <a:pos x="connsiteX0" y="connsiteY0"/>
              </a:cxn>
              <a:cxn ang="0">
                <a:pos x="connsiteX1" y="connsiteY1"/>
              </a:cxn>
              <a:cxn ang="0">
                <a:pos x="connsiteX2" y="connsiteY2"/>
              </a:cxn>
              <a:cxn ang="0">
                <a:pos x="connsiteX3" y="connsiteY3"/>
              </a:cxn>
            </a:cxnLst>
            <a:rect l="l" t="t" r="r" b="b"/>
            <a:pathLst>
              <a:path w="172357" h="8741560">
                <a:moveTo>
                  <a:pt x="172357" y="0"/>
                </a:moveTo>
                <a:lnTo>
                  <a:pt x="172357" y="8610698"/>
                </a:lnTo>
                <a:lnTo>
                  <a:pt x="0" y="8741560"/>
                </a:lnTo>
                <a:lnTo>
                  <a:pt x="0" y="1308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599" y="304800"/>
            <a:ext cx="8128343" cy="6248400"/>
          </a:xfrm>
          <a:solidFill>
            <a:schemeClr val="bg1"/>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1378135" y="1219200"/>
            <a:ext cx="7232465" cy="903638"/>
          </a:xfrm>
        </p:spPr>
        <p:txBody>
          <a:bodyPr rtlCol="0" anchor="t">
            <a:normAutofit/>
          </a:bodyPr>
          <a:lstStyle>
            <a:lvl1pPr algn="l">
              <a:defRPr lang="en-US" sz="5000" kern="1200" cap="all" spc="100" baseline="0" dirty="0">
                <a:solidFill>
                  <a:srgbClr val="2C2E52"/>
                </a:solidFill>
                <a:latin typeface="+mj-lt"/>
                <a:ea typeface="+mj-ea"/>
                <a:cs typeface="+mj-cs"/>
              </a:defRPr>
            </a:lvl1pPr>
          </a:lstStyle>
          <a:p>
            <a:pPr rtl="0"/>
            <a:r>
              <a:rPr lang="es-ES" noProof="0"/>
              <a:t>Gracias</a:t>
            </a:r>
          </a:p>
        </p:txBody>
      </p:sp>
      <p:sp>
        <p:nvSpPr>
          <p:cNvPr id="33" name="Rectángulo 32">
            <a:extLst>
              <a:ext uri="{FF2B5EF4-FFF2-40B4-BE49-F238E27FC236}">
                <a16:creationId xmlns:a16="http://schemas.microsoft.com/office/drawing/2014/main" id="{E905A207-2310-4F94-86E5-13B4CCC359EC}"/>
              </a:ext>
              <a:ext uri="{C183D7F6-B498-43B3-948B-1728B52AA6E4}">
                <adec:decorative xmlns:adec="http://schemas.microsoft.com/office/drawing/2017/decorative" val="1"/>
              </a:ext>
            </a:extLst>
          </p:cNvPr>
          <p:cNvSpPr/>
          <p:nvPr userDrawn="1"/>
        </p:nvSpPr>
        <p:spPr>
          <a:xfrm rot="5400000" flipV="1">
            <a:off x="1562101" y="-114299"/>
            <a:ext cx="304797" cy="53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rtl="0"/>
            <a:endParaRPr lang="es-ES" noProof="0"/>
          </a:p>
        </p:txBody>
      </p:sp>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7013448" y="34960"/>
            <a:ext cx="5178552" cy="6823040"/>
          </a:xfrm>
          <a:custGeom>
            <a:avLst/>
            <a:gdLst>
              <a:gd name="connsiteX0" fmla="*/ 5178552 w 5178552"/>
              <a:gd name="connsiteY0" fmla="*/ 0 h 6823040"/>
              <a:gd name="connsiteX1" fmla="*/ 5178552 w 5178552"/>
              <a:gd name="connsiteY1" fmla="*/ 6823040 h 6823040"/>
              <a:gd name="connsiteX2" fmla="*/ 1752601 w 5178552"/>
              <a:gd name="connsiteY2" fmla="*/ 6823040 h 6823040"/>
              <a:gd name="connsiteX3" fmla="*/ 0 w 5178552"/>
              <a:gd name="connsiteY3" fmla="*/ 6823040 h 6823040"/>
            </a:gdLst>
            <a:ahLst/>
            <a:cxnLst>
              <a:cxn ang="0">
                <a:pos x="connsiteX0" y="connsiteY0"/>
              </a:cxn>
              <a:cxn ang="0">
                <a:pos x="connsiteX1" y="connsiteY1"/>
              </a:cxn>
              <a:cxn ang="0">
                <a:pos x="connsiteX2" y="connsiteY2"/>
              </a:cxn>
              <a:cxn ang="0">
                <a:pos x="connsiteX3" y="connsiteY3"/>
              </a:cxn>
            </a:cxnLst>
            <a:rect l="l" t="t" r="r" b="b"/>
            <a:pathLst>
              <a:path w="5178552" h="6823040">
                <a:moveTo>
                  <a:pt x="5178552" y="0"/>
                </a:moveTo>
                <a:lnTo>
                  <a:pt x="5178552" y="6823040"/>
                </a:lnTo>
                <a:lnTo>
                  <a:pt x="1752601" y="6823040"/>
                </a:lnTo>
                <a:lnTo>
                  <a:pt x="0" y="682304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Tree>
    <p:extLst>
      <p:ext uri="{BB962C8B-B14F-4D97-AF65-F5344CB8AC3E}">
        <p14:creationId xmlns:p14="http://schemas.microsoft.com/office/powerpoint/2010/main" val="393251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2">
    <p:spTree>
      <p:nvGrpSpPr>
        <p:cNvPr id="1" name=""/>
        <p:cNvGrpSpPr/>
        <p:nvPr/>
      </p:nvGrpSpPr>
      <p:grpSpPr>
        <a:xfrm>
          <a:off x="0" y="0"/>
          <a:ext cx="0" cy="0"/>
          <a:chOff x="0" y="0"/>
          <a:chExt cx="0" cy="0"/>
        </a:xfrm>
      </p:grpSpPr>
      <p:sp>
        <p:nvSpPr>
          <p:cNvPr id="26" name="Marcador de posición de imagen 25">
            <a:extLst>
              <a:ext uri="{FF2B5EF4-FFF2-40B4-BE49-F238E27FC236}">
                <a16:creationId xmlns:a16="http://schemas.microsoft.com/office/drawing/2014/main" id="{32EC3EF4-A2D5-4058-977A-74A37AC365BD}"/>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02525 h 6858000"/>
              <a:gd name="connsiteX3" fmla="*/ 8273508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602525"/>
                </a:lnTo>
                <a:lnTo>
                  <a:pt x="8273508" y="6858000"/>
                </a:lnTo>
                <a:lnTo>
                  <a:pt x="0" y="6858000"/>
                </a:lnTo>
                <a:close/>
              </a:path>
            </a:pathLst>
          </a:custGeom>
          <a:solidFill>
            <a:schemeClr val="bg1"/>
          </a:solidFill>
          <a:effectLst>
            <a:outerShdw blurRad="165100" dist="38100" dir="2700000" algn="t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27" name="Marcador de texto 16">
            <a:extLst>
              <a:ext uri="{FF2B5EF4-FFF2-40B4-BE49-F238E27FC236}">
                <a16:creationId xmlns:a16="http://schemas.microsoft.com/office/drawing/2014/main" id="{4E7C74DD-4244-46B7-8336-30F7151DB21B}"/>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8074536" y="3124200"/>
            <a:ext cx="2087678" cy="3270696"/>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4" name="Marcador de texto 23">
            <a:extLst>
              <a:ext uri="{FF2B5EF4-FFF2-40B4-BE49-F238E27FC236}">
                <a16:creationId xmlns:a16="http://schemas.microsoft.com/office/drawing/2014/main" id="{9DC663CF-0C67-4619-B40E-7832C4DA15FE}"/>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custGeom>
            <a:avLst/>
            <a:gdLst>
              <a:gd name="connsiteX0" fmla="*/ 0 w 7810500"/>
              <a:gd name="connsiteY0" fmla="*/ 0 h 5638800"/>
              <a:gd name="connsiteX1" fmla="*/ 7810500 w 7810500"/>
              <a:gd name="connsiteY1" fmla="*/ 0 h 5638800"/>
              <a:gd name="connsiteX2" fmla="*/ 7810500 w 7810500"/>
              <a:gd name="connsiteY2" fmla="*/ 3151512 h 5638800"/>
              <a:gd name="connsiteX3" fmla="*/ 6252438 w 7810500"/>
              <a:gd name="connsiteY3" fmla="*/ 5638800 h 5638800"/>
              <a:gd name="connsiteX4" fmla="*/ 0 w 7810500"/>
              <a:gd name="connsiteY4" fmla="*/ 563880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0" h="5638800">
                <a:moveTo>
                  <a:pt x="0" y="0"/>
                </a:moveTo>
                <a:lnTo>
                  <a:pt x="7810500" y="0"/>
                </a:lnTo>
                <a:lnTo>
                  <a:pt x="7810500" y="3151512"/>
                </a:lnTo>
                <a:lnTo>
                  <a:pt x="6252438" y="5638800"/>
                </a:lnTo>
                <a:lnTo>
                  <a:pt x="0" y="5638800"/>
                </a:lnTo>
                <a:close/>
              </a:path>
            </a:pathLst>
          </a:custGeom>
          <a:solidFill>
            <a:schemeClr val="accent1"/>
          </a:solidFill>
          <a:effectLst>
            <a:outerShdw blurRad="50800" dist="38100" dir="2700000" algn="tl" rotWithShape="0">
              <a:prstClr val="black">
                <a:alpha val="40000"/>
              </a:prstClr>
            </a:outerShdw>
          </a:effectLst>
        </p:spPr>
        <p:txBody>
          <a:bodyPr wrap="square" rtlCol="0">
            <a:noAutofit/>
          </a:bodyPr>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es-ES" noProof="0"/>
              <a:t>Gracias</a:t>
            </a:r>
          </a:p>
        </p:txBody>
      </p:sp>
    </p:spTree>
    <p:extLst>
      <p:ext uri="{BB962C8B-B14F-4D97-AF65-F5344CB8AC3E}">
        <p14:creationId xmlns:p14="http://schemas.microsoft.com/office/powerpoint/2010/main" val="16122032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3">
    <p:bg>
      <p:bgPr>
        <a:solidFill>
          <a:schemeClr val="bg1">
            <a:lumMod val="95000"/>
          </a:schemeClr>
        </a:solidFill>
        <a:effectLst/>
      </p:bgPr>
    </p:bg>
    <p:spTree>
      <p:nvGrpSpPr>
        <p:cNvPr id="1" name=""/>
        <p:cNvGrpSpPr/>
        <p:nvPr/>
      </p:nvGrpSpPr>
      <p:grpSpPr>
        <a:xfrm>
          <a:off x="0" y="0"/>
          <a:ext cx="0" cy="0"/>
          <a:chOff x="0" y="0"/>
          <a:chExt cx="0" cy="0"/>
        </a:xfrm>
      </p:grpSpPr>
      <p:sp>
        <p:nvSpPr>
          <p:cNvPr id="19" name="Marcador de posición de imagen 18">
            <a:extLst>
              <a:ext uri="{FF2B5EF4-FFF2-40B4-BE49-F238E27FC236}">
                <a16:creationId xmlns:a16="http://schemas.microsoft.com/office/drawing/2014/main" id="{018BFA80-A3BB-4316-BD6E-3E5F6B4D89CF}"/>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prstGeom prst="rect">
            <a:avLst/>
          </a:pr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7" name="Marcador de texto 16">
            <a:extLst>
              <a:ext uri="{FF2B5EF4-FFF2-40B4-BE49-F238E27FC236}">
                <a16:creationId xmlns:a16="http://schemas.microsoft.com/office/drawing/2014/main" id="{8F962CE0-5C0C-48F3-A07B-34E33D6704BC}"/>
              </a:ext>
              <a:ext uri="{C183D7F6-B498-43B3-948B-1728B52AA6E4}">
                <adec:decorative xmlns:adec="http://schemas.microsoft.com/office/drawing/2017/decorative" val="1"/>
              </a:ext>
            </a:extLst>
          </p:cNvPr>
          <p:cNvSpPr>
            <a:spLocks noGrp="1"/>
          </p:cNvSpPr>
          <p:nvPr>
            <p:ph type="body" sz="quarter" idx="16" hasCustomPrompt="1"/>
          </p:nvPr>
        </p:nvSpPr>
        <p:spPr>
          <a:xfrm rot="10800000">
            <a:off x="2057400" y="466725"/>
            <a:ext cx="703341" cy="1101901"/>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2" name="Marcador de texto 16">
            <a:extLst>
              <a:ext uri="{FF2B5EF4-FFF2-40B4-BE49-F238E27FC236}">
                <a16:creationId xmlns:a16="http://schemas.microsoft.com/office/drawing/2014/main" id="{654457EF-8A97-4FCA-9870-5095D09BF83E}"/>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9067800" y="46482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10" name="Marcador de texto 16">
            <a:extLst>
              <a:ext uri="{FF2B5EF4-FFF2-40B4-BE49-F238E27FC236}">
                <a16:creationId xmlns:a16="http://schemas.microsoft.com/office/drawing/2014/main" id="{0CC06030-90E1-4B3F-AFDF-369354FBFE62}"/>
              </a:ext>
              <a:ext uri="{C183D7F6-B498-43B3-948B-1728B52AA6E4}">
                <adec:decorative xmlns:adec="http://schemas.microsoft.com/office/drawing/2017/decorative" val="1"/>
              </a:ext>
            </a:extLst>
          </p:cNvPr>
          <p:cNvSpPr>
            <a:spLocks noGrp="1"/>
          </p:cNvSpPr>
          <p:nvPr>
            <p:ph type="body" sz="quarter" idx="15" hasCustomPrompt="1"/>
          </p:nvPr>
        </p:nvSpPr>
        <p:spPr>
          <a:xfrm>
            <a:off x="2190750" y="609600"/>
            <a:ext cx="7810500" cy="5638800"/>
          </a:xfrm>
          <a:solidFill>
            <a:schemeClr val="accent1">
              <a:lumMod val="75000"/>
              <a:alpha val="92000"/>
            </a:schemeClr>
          </a:solidFill>
          <a:effectLst/>
        </p:spPr>
        <p:txBody>
          <a:bodyPr rtlCol="0"/>
          <a:lstStyle>
            <a:lvl1pPr marL="0" indent="0" algn="ctr">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3163809" y="1905000"/>
            <a:ext cx="5864382" cy="2275238"/>
          </a:xfrm>
        </p:spPr>
        <p:txBody>
          <a:bodyPr rtlCol="0" anchor="ctr">
            <a:normAutofit/>
          </a:bodyPr>
          <a:lstStyle>
            <a:lvl1pPr algn="ctr">
              <a:defRPr lang="en-US" sz="5000" kern="1200" cap="all" spc="100" baseline="0" dirty="0">
                <a:solidFill>
                  <a:schemeClr val="bg1"/>
                </a:solidFill>
                <a:latin typeface="+mj-lt"/>
                <a:ea typeface="+mj-ea"/>
                <a:cs typeface="+mj-cs"/>
              </a:defRPr>
            </a:lvl1pPr>
          </a:lstStyle>
          <a:p>
            <a:pPr rtl="0"/>
            <a:r>
              <a:rPr lang="es-ES" noProof="0"/>
              <a:t>Gracias</a:t>
            </a:r>
          </a:p>
        </p:txBody>
      </p:sp>
    </p:spTree>
    <p:extLst>
      <p:ext uri="{BB962C8B-B14F-4D97-AF65-F5344CB8AC3E}">
        <p14:creationId xmlns:p14="http://schemas.microsoft.com/office/powerpoint/2010/main" val="2653485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4">
    <p:bg>
      <p:bgPr>
        <a:solidFill>
          <a:schemeClr val="bg1">
            <a:lumMod val="95000"/>
          </a:schemeClr>
        </a:solidFill>
        <a:effectLst/>
      </p:bgPr>
    </p:bg>
    <p:spTree>
      <p:nvGrpSpPr>
        <p:cNvPr id="1" name=""/>
        <p:cNvGrpSpPr/>
        <p:nvPr/>
      </p:nvGrpSpPr>
      <p:grpSpPr>
        <a:xfrm>
          <a:off x="0" y="0"/>
          <a:ext cx="0" cy="0"/>
          <a:chOff x="0" y="0"/>
          <a:chExt cx="0" cy="0"/>
        </a:xfrm>
      </p:grpSpPr>
      <p:sp>
        <p:nvSpPr>
          <p:cNvPr id="22" name="Marcador de tex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15" name="Marcador de posición de imagen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933450" y="762000"/>
            <a:ext cx="4381500" cy="3429000"/>
          </a:xfrm>
        </p:spPr>
        <p:txBody>
          <a:bodyPr rtlCol="0" anchor="ctr">
            <a:normAutofit/>
          </a:bodyPr>
          <a:lstStyle>
            <a:lvl1pPr algn="ctr">
              <a:defRPr sz="5000" spc="200" baseline="0"/>
            </a:lvl1pPr>
          </a:lstStyle>
          <a:p>
            <a:pPr rtl="0"/>
            <a:r>
              <a:rPr lang="es-ES" noProof="0"/>
              <a:t>Gracias</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3044803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ierre: agradecimiento 5">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hasCustomPrompt="1"/>
          </p:nvPr>
        </p:nvSpPr>
        <p:spPr>
          <a:xfrm>
            <a:off x="1257300" y="1447800"/>
            <a:ext cx="4114800" cy="3962400"/>
          </a:xfrm>
        </p:spPr>
        <p:txBody>
          <a:bodyPr rtlCol="0" anchor="ctr">
            <a:normAutofit/>
          </a:bodyPr>
          <a:lstStyle>
            <a:lvl1pPr algn="ctr">
              <a:defRPr sz="5000" spc="200" baseline="0"/>
            </a:lvl1pPr>
          </a:lstStyle>
          <a:p>
            <a:pPr rtl="0"/>
            <a:r>
              <a:rPr lang="es-ES" noProof="0"/>
              <a:t>Gracias</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1325539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September 29, 2023</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‹Nº›</a:t>
            </a:fld>
            <a:endParaRPr lang="en-US" dirty="0"/>
          </a:p>
        </p:txBody>
      </p:sp>
    </p:spTree>
    <p:extLst>
      <p:ext uri="{BB962C8B-B14F-4D97-AF65-F5344CB8AC3E}">
        <p14:creationId xmlns:p14="http://schemas.microsoft.com/office/powerpoint/2010/main" val="2044965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September 29, 2023</a:t>
            </a:fld>
            <a:endParaRPr lang="en-US" dirty="0"/>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‹Nº›</a:t>
            </a:fld>
            <a:endParaRPr lang="en-US" dirty="0"/>
          </a:p>
        </p:txBody>
      </p:sp>
    </p:spTree>
    <p:extLst>
      <p:ext uri="{BB962C8B-B14F-4D97-AF65-F5344CB8AC3E}">
        <p14:creationId xmlns:p14="http://schemas.microsoft.com/office/powerpoint/2010/main" val="20285813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ig numbers and text">
  <p:cSld name="Big numbers and text">
    <p:spTree>
      <p:nvGrpSpPr>
        <p:cNvPr id="1" name="Shape 168"/>
        <p:cNvGrpSpPr/>
        <p:nvPr/>
      </p:nvGrpSpPr>
      <p:grpSpPr>
        <a:xfrm>
          <a:off x="0" y="0"/>
          <a:ext cx="0" cy="0"/>
          <a:chOff x="0" y="0"/>
          <a:chExt cx="0" cy="0"/>
        </a:xfrm>
      </p:grpSpPr>
      <p:sp>
        <p:nvSpPr>
          <p:cNvPr id="169" name="Google Shape;169;p34"/>
          <p:cNvSpPr/>
          <p:nvPr/>
        </p:nvSpPr>
        <p:spPr>
          <a:xfrm>
            <a:off x="-1284333" y="-1841200"/>
            <a:ext cx="9966800" cy="99668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0" name="Google Shape;170;p34"/>
          <p:cNvSpPr txBox="1">
            <a:spLocks noGrp="1"/>
          </p:cNvSpPr>
          <p:nvPr>
            <p:ph type="title" hasCustomPrompt="1"/>
          </p:nvPr>
        </p:nvSpPr>
        <p:spPr>
          <a:xfrm>
            <a:off x="1106469" y="821600"/>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171" name="Google Shape;171;p34"/>
          <p:cNvSpPr txBox="1">
            <a:spLocks noGrp="1"/>
          </p:cNvSpPr>
          <p:nvPr>
            <p:ph type="subTitle" idx="1"/>
          </p:nvPr>
        </p:nvSpPr>
        <p:spPr>
          <a:xfrm>
            <a:off x="863600" y="1694400"/>
            <a:ext cx="55424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2" name="Google Shape;172;p34"/>
          <p:cNvSpPr txBox="1">
            <a:spLocks noGrp="1"/>
          </p:cNvSpPr>
          <p:nvPr>
            <p:ph type="title" idx="2" hasCustomPrompt="1"/>
          </p:nvPr>
        </p:nvSpPr>
        <p:spPr>
          <a:xfrm>
            <a:off x="1106469" y="2701200"/>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173" name="Google Shape;173;p34"/>
          <p:cNvSpPr txBox="1">
            <a:spLocks noGrp="1"/>
          </p:cNvSpPr>
          <p:nvPr>
            <p:ph type="subTitle" idx="3"/>
          </p:nvPr>
        </p:nvSpPr>
        <p:spPr>
          <a:xfrm>
            <a:off x="863600" y="3438144"/>
            <a:ext cx="55424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
        <p:nvSpPr>
          <p:cNvPr id="174" name="Google Shape;174;p34"/>
          <p:cNvSpPr txBox="1">
            <a:spLocks noGrp="1"/>
          </p:cNvSpPr>
          <p:nvPr>
            <p:ph type="title" idx="4" hasCustomPrompt="1"/>
          </p:nvPr>
        </p:nvSpPr>
        <p:spPr>
          <a:xfrm>
            <a:off x="1106469" y="4585667"/>
            <a:ext cx="5185200" cy="8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667"/>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175" name="Google Shape;175;p34"/>
          <p:cNvSpPr txBox="1">
            <a:spLocks noGrp="1"/>
          </p:cNvSpPr>
          <p:nvPr>
            <p:ph type="subTitle" idx="5"/>
          </p:nvPr>
        </p:nvSpPr>
        <p:spPr>
          <a:xfrm>
            <a:off x="863600" y="5317848"/>
            <a:ext cx="5542400" cy="5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4086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22" name="Marcador de texto 21">
            <a:extLst>
              <a:ext uri="{FF2B5EF4-FFF2-40B4-BE49-F238E27FC236}">
                <a16:creationId xmlns:a16="http://schemas.microsoft.com/office/drawing/2014/main" id="{FC033E0E-968F-40A8-BE78-354499D7F913}"/>
              </a:ext>
              <a:ext uri="{C183D7F6-B498-43B3-948B-1728B52AA6E4}">
                <adec:decorative xmlns:adec="http://schemas.microsoft.com/office/drawing/2017/decorative" val="1"/>
              </a:ext>
            </a:extLst>
          </p:cNvPr>
          <p:cNvSpPr>
            <a:spLocks noGrp="1"/>
          </p:cNvSpPr>
          <p:nvPr>
            <p:ph type="body" sz="quarter" idx="21" hasCustomPrompt="1"/>
          </p:nvPr>
        </p:nvSpPr>
        <p:spPr>
          <a:xfrm rot="19594102" flipH="1">
            <a:off x="584131" y="-142449"/>
            <a:ext cx="1218268" cy="6177109"/>
          </a:xfrm>
          <a:custGeom>
            <a:avLst/>
            <a:gdLst>
              <a:gd name="connsiteX0" fmla="*/ 1114975 w 1218268"/>
              <a:gd name="connsiteY0" fmla="*/ 1688918 h 6177109"/>
              <a:gd name="connsiteX1" fmla="*/ 1114975 w 1218268"/>
              <a:gd name="connsiteY1" fmla="*/ 5441035 h 6177109"/>
              <a:gd name="connsiteX2" fmla="*/ 1218268 w 1218268"/>
              <a:gd name="connsiteY2" fmla="*/ 5372844 h 6177109"/>
              <a:gd name="connsiteX3" fmla="*/ 1218268 w 1218268"/>
              <a:gd name="connsiteY3" fmla="*/ 1845382 h 6177109"/>
              <a:gd name="connsiteX4" fmla="*/ 675740 w 1218268"/>
              <a:gd name="connsiteY4" fmla="*/ 1023583 h 6177109"/>
              <a:gd name="connsiteX5" fmla="*/ 675740 w 1218268"/>
              <a:gd name="connsiteY5" fmla="*/ 5731005 h 6177109"/>
              <a:gd name="connsiteX6" fmla="*/ 951275 w 1218268"/>
              <a:gd name="connsiteY6" fmla="*/ 5549105 h 6177109"/>
              <a:gd name="connsiteX7" fmla="*/ 951275 w 1218268"/>
              <a:gd name="connsiteY7" fmla="*/ 1440952 h 6177109"/>
              <a:gd name="connsiteX8" fmla="*/ 0 w 1218268"/>
              <a:gd name="connsiteY8" fmla="*/ 0 h 6177109"/>
              <a:gd name="connsiteX9" fmla="*/ 0 w 1218268"/>
              <a:gd name="connsiteY9" fmla="*/ 6177109 h 6177109"/>
              <a:gd name="connsiteX10" fmla="*/ 485620 w 1218268"/>
              <a:gd name="connsiteY10" fmla="*/ 5856517 h 6177109"/>
              <a:gd name="connsiteX11" fmla="*/ 485620 w 1218268"/>
              <a:gd name="connsiteY11" fmla="*/ 735597 h 617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268" h="6177109">
                <a:moveTo>
                  <a:pt x="1114975" y="1688918"/>
                </a:moveTo>
                <a:lnTo>
                  <a:pt x="1114975" y="5441035"/>
                </a:lnTo>
                <a:lnTo>
                  <a:pt x="1218268" y="5372844"/>
                </a:lnTo>
                <a:lnTo>
                  <a:pt x="1218268" y="1845382"/>
                </a:lnTo>
                <a:close/>
                <a:moveTo>
                  <a:pt x="675740" y="1023583"/>
                </a:moveTo>
                <a:lnTo>
                  <a:pt x="675740" y="5731005"/>
                </a:lnTo>
                <a:lnTo>
                  <a:pt x="951275" y="5549105"/>
                </a:lnTo>
                <a:lnTo>
                  <a:pt x="951275" y="1440952"/>
                </a:lnTo>
                <a:close/>
                <a:moveTo>
                  <a:pt x="0" y="0"/>
                </a:moveTo>
                <a:lnTo>
                  <a:pt x="0" y="6177109"/>
                </a:lnTo>
                <a:lnTo>
                  <a:pt x="485620" y="5856517"/>
                </a:lnTo>
                <a:lnTo>
                  <a:pt x="485620" y="735597"/>
                </a:lnTo>
                <a:close/>
              </a:path>
            </a:pathLst>
          </a:custGeom>
          <a:solidFill>
            <a:schemeClr val="bg1"/>
          </a:solidFill>
          <a:effectLst/>
        </p:spPr>
        <p:txBody>
          <a:bodyPr wrap="square" rtlCol="0">
            <a:noAutofit/>
          </a:bodyPr>
          <a:lstStyle>
            <a:lvl1pPr marL="0" indent="0">
              <a:buNone/>
              <a:defRPr>
                <a:solidFill>
                  <a:schemeClr val="tx1">
                    <a:alpha val="0"/>
                  </a:schemeClr>
                </a:solidFill>
              </a:defRPr>
            </a:lvl1pPr>
          </a:lstStyle>
          <a:p>
            <a:pPr lvl="0" rtl="0"/>
            <a:r>
              <a:rPr lang="es-ES" noProof="0"/>
              <a:t>I</a:t>
            </a:r>
          </a:p>
        </p:txBody>
      </p:sp>
      <p:sp>
        <p:nvSpPr>
          <p:cNvPr id="15" name="Marcador de posición de imagen 14">
            <a:extLst>
              <a:ext uri="{FF2B5EF4-FFF2-40B4-BE49-F238E27FC236}">
                <a16:creationId xmlns:a16="http://schemas.microsoft.com/office/drawing/2014/main" id="{B9454D95-B362-4CB6-B706-EB2022A3342D}"/>
              </a:ext>
              <a:ext uri="{C183D7F6-B498-43B3-948B-1728B52AA6E4}">
                <adec:decorative xmlns:adec="http://schemas.microsoft.com/office/drawing/2017/decorative" val="1"/>
              </a:ext>
            </a:extLst>
          </p:cNvPr>
          <p:cNvSpPr>
            <a:spLocks noGrp="1"/>
          </p:cNvSpPr>
          <p:nvPr>
            <p:ph type="pic" sz="quarter" idx="11" hasCustomPrompt="1"/>
          </p:nvPr>
        </p:nvSpPr>
        <p:spPr>
          <a:xfrm>
            <a:off x="3124200" y="0"/>
            <a:ext cx="9067800" cy="6858000"/>
          </a:xfrm>
          <a:custGeom>
            <a:avLst/>
            <a:gdLst>
              <a:gd name="connsiteX0" fmla="*/ 5205086 w 9067800"/>
              <a:gd name="connsiteY0" fmla="*/ 0 h 6858000"/>
              <a:gd name="connsiteX1" fmla="*/ 6957685 w 9067800"/>
              <a:gd name="connsiteY1" fmla="*/ 0 h 6858000"/>
              <a:gd name="connsiteX2" fmla="*/ 9067800 w 9067800"/>
              <a:gd name="connsiteY2" fmla="*/ 0 h 6858000"/>
              <a:gd name="connsiteX3" fmla="*/ 9067800 w 9067800"/>
              <a:gd name="connsiteY3" fmla="*/ 6827058 h 6858000"/>
              <a:gd name="connsiteX4" fmla="*/ 9044315 w 9067800"/>
              <a:gd name="connsiteY4" fmla="*/ 6858000 h 6858000"/>
              <a:gd name="connsiteX5" fmla="*/ 7291715 w 9067800"/>
              <a:gd name="connsiteY5" fmla="*/ 6858000 h 6858000"/>
              <a:gd name="connsiteX6" fmla="*/ 1752601 w 9067800"/>
              <a:gd name="connsiteY6" fmla="*/ 6858000 h 6858000"/>
              <a:gd name="connsiteX7" fmla="*/ 0 w 9067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800" h="6858000">
                <a:moveTo>
                  <a:pt x="5205086" y="0"/>
                </a:moveTo>
                <a:lnTo>
                  <a:pt x="6957685" y="0"/>
                </a:lnTo>
                <a:lnTo>
                  <a:pt x="9067800" y="0"/>
                </a:lnTo>
                <a:lnTo>
                  <a:pt x="9067800" y="6827058"/>
                </a:lnTo>
                <a:lnTo>
                  <a:pt x="9044315" y="6858000"/>
                </a:lnTo>
                <a:lnTo>
                  <a:pt x="7291715" y="6858000"/>
                </a:lnTo>
                <a:lnTo>
                  <a:pt x="1752601" y="6858000"/>
                </a:lnTo>
                <a:lnTo>
                  <a:pt x="0" y="6858000"/>
                </a:lnTo>
                <a:close/>
              </a:path>
            </a:pathLst>
          </a:custGeom>
          <a:solidFill>
            <a:schemeClr val="bg1"/>
          </a:solidFill>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533400" y="266700"/>
            <a:ext cx="5105400" cy="63246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933450" y="762000"/>
            <a:ext cx="4381500" cy="3429000"/>
          </a:xfrm>
        </p:spPr>
        <p:txBody>
          <a:bodyPr rtlCol="0" anchor="ctr">
            <a:normAutofit/>
          </a:bodyPr>
          <a:lstStyle>
            <a:lvl1pPr algn="ctr">
              <a:defRPr sz="500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933450" y="4343400"/>
            <a:ext cx="4381500" cy="1355732"/>
          </a:xfrm>
        </p:spPr>
        <p:txBody>
          <a:bodyPr lIns="91440" rIns="91440" rtlCol="0" anchor="t">
            <a:normAutofit/>
          </a:bodyPr>
          <a:lstStyle>
            <a:lvl1pPr marL="0" indent="0" algn="ctr">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rot="10800000" flipV="1">
            <a:off x="314325" y="4953000"/>
            <a:ext cx="1143000" cy="1790700"/>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10499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A623EB06-2F79-4698-807D-96A58B4F1D71}"/>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6858000"/>
          </a:xfrm>
          <a:custGeom>
            <a:avLst/>
            <a:gdLst>
              <a:gd name="connsiteX0" fmla="*/ 0 w 8329286"/>
              <a:gd name="connsiteY0" fmla="*/ 0 h 6858000"/>
              <a:gd name="connsiteX1" fmla="*/ 8329286 w 8329286"/>
              <a:gd name="connsiteY1" fmla="*/ 0 h 6858000"/>
              <a:gd name="connsiteX2" fmla="*/ 3124200 w 8329286"/>
              <a:gd name="connsiteY2" fmla="*/ 6858000 h 6858000"/>
              <a:gd name="connsiteX3" fmla="*/ 0 w 83292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9286" h="6858000">
                <a:moveTo>
                  <a:pt x="0" y="0"/>
                </a:moveTo>
                <a:lnTo>
                  <a:pt x="8329286" y="0"/>
                </a:lnTo>
                <a:lnTo>
                  <a:pt x="3124200" y="6858000"/>
                </a:lnTo>
                <a:lnTo>
                  <a:pt x="0" y="6858000"/>
                </a:lnTo>
                <a:close/>
              </a:path>
            </a:pathLst>
          </a:custGeom>
          <a:solidFill>
            <a:schemeClr val="bg1"/>
          </a:solidFill>
          <a:effectLst>
            <a:outerShdw blurRad="228600" dist="38100" algn="l" rotWithShape="0">
              <a:prstClr val="black">
                <a:alpha val="40000"/>
              </a:prstClr>
            </a:outerShdw>
          </a:effectLst>
        </p:spPr>
        <p:txBody>
          <a:bodyPr wrap="square" rtlCol="0" anchor="ctr">
            <a:noAutofit/>
          </a:bodyPr>
          <a:lstStyle>
            <a:lvl1pPr marL="0" indent="0" algn="ctr">
              <a:buNone/>
              <a:defRPr/>
            </a:lvl1pPr>
          </a:lstStyle>
          <a:p>
            <a:pPr rtl="0"/>
            <a:r>
              <a:rPr lang="es-ES" noProof="0"/>
              <a:t>Insertar imagen</a:t>
            </a:r>
          </a:p>
        </p:txBody>
      </p:sp>
      <p:sp>
        <p:nvSpPr>
          <p:cNvPr id="17" name="Marcador de texto 16">
            <a:extLst>
              <a:ext uri="{FF2B5EF4-FFF2-40B4-BE49-F238E27FC236}">
                <a16:creationId xmlns:a16="http://schemas.microsoft.com/office/drawing/2014/main" id="{FF9E63E5-568A-4FA2-9851-E5BFA12B85D1}"/>
              </a:ext>
              <a:ext uri="{C183D7F6-B498-43B3-948B-1728B52AA6E4}">
                <adec:decorative xmlns:adec="http://schemas.microsoft.com/office/drawing/2017/decorative" val="1"/>
              </a:ext>
            </a:extLst>
          </p:cNvPr>
          <p:cNvSpPr>
            <a:spLocks noGrp="1"/>
          </p:cNvSpPr>
          <p:nvPr>
            <p:ph type="body" sz="quarter" idx="12" hasCustomPrompt="1"/>
          </p:nvPr>
        </p:nvSpPr>
        <p:spPr>
          <a:xfrm>
            <a:off x="990600" y="609600"/>
            <a:ext cx="4648200" cy="5638800"/>
          </a:xfrm>
          <a:solidFill>
            <a:schemeClr val="bg1"/>
          </a:solidFill>
          <a:effectLst>
            <a:outerShdw blurRad="3556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2" name="Título 1"/>
          <p:cNvSpPr>
            <a:spLocks noGrp="1"/>
          </p:cNvSpPr>
          <p:nvPr>
            <p:ph type="ctrTitle"/>
          </p:nvPr>
        </p:nvSpPr>
        <p:spPr>
          <a:xfrm>
            <a:off x="1257300" y="1447800"/>
            <a:ext cx="4114800" cy="3962400"/>
          </a:xfrm>
        </p:spPr>
        <p:txBody>
          <a:bodyPr rtlCol="0" anchor="ctr">
            <a:normAutofit/>
          </a:bodyPr>
          <a:lstStyle>
            <a:lvl1pPr algn="ctr">
              <a:defRPr sz="5000" spc="2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6057900" y="4495801"/>
            <a:ext cx="4876800" cy="609600"/>
          </a:xfrm>
        </p:spPr>
        <p:txBody>
          <a:bodyPr lIns="91440" rIns="91440" rtlCol="0" anchor="ctr">
            <a:normAutofit/>
          </a:bodyPr>
          <a:lstStyle>
            <a:lvl1pPr marL="0" indent="0" algn="l">
              <a:lnSpc>
                <a:spcPct val="100000"/>
              </a:lnSpc>
              <a:spcBef>
                <a:spcPts val="0"/>
              </a:spcBef>
              <a:spcAft>
                <a:spcPts val="0"/>
              </a:spcAft>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pPr rtl="0"/>
            <a:r>
              <a:rPr lang="es-ES" noProof="0"/>
              <a:t>Haga clic para editar el estilo de subtítulo del patrón</a:t>
            </a:r>
          </a:p>
        </p:txBody>
      </p:sp>
      <p:sp>
        <p:nvSpPr>
          <p:cNvPr id="7" name="Marcador de texto 16">
            <a:extLst>
              <a:ext uri="{FF2B5EF4-FFF2-40B4-BE49-F238E27FC236}">
                <a16:creationId xmlns:a16="http://schemas.microsoft.com/office/drawing/2014/main" id="{D6D785D2-DAEB-48F3-AB8A-2954F03ACD2B}"/>
              </a:ext>
              <a:ext uri="{C183D7F6-B498-43B3-948B-1728B52AA6E4}">
                <adec:decorative xmlns:adec="http://schemas.microsoft.com/office/drawing/2017/decorative" val="1"/>
              </a:ext>
            </a:extLst>
          </p:cNvPr>
          <p:cNvSpPr>
            <a:spLocks noGrp="1"/>
          </p:cNvSpPr>
          <p:nvPr>
            <p:ph type="body" sz="quarter" idx="13" hasCustomPrompt="1"/>
          </p:nvPr>
        </p:nvSpPr>
        <p:spPr>
          <a:xfrm>
            <a:off x="2705100" y="409575"/>
            <a:ext cx="1219200" cy="400050"/>
          </a:xfrm>
          <a:solidFill>
            <a:schemeClr val="accent2"/>
          </a:solidFill>
          <a:effectLst>
            <a:outerShdw blurRad="50800" dist="38100" dir="2700000" algn="t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
        <p:nvSpPr>
          <p:cNvPr id="8" name="Marcador de texto 16">
            <a:extLst>
              <a:ext uri="{FF2B5EF4-FFF2-40B4-BE49-F238E27FC236}">
                <a16:creationId xmlns:a16="http://schemas.microsoft.com/office/drawing/2014/main" id="{BB42ECCE-195D-45F5-94EB-137CEFCFE916}"/>
              </a:ext>
              <a:ext uri="{C183D7F6-B498-43B3-948B-1728B52AA6E4}">
                <adec:decorative xmlns:adec="http://schemas.microsoft.com/office/drawing/2017/decorative" val="1"/>
              </a:ext>
            </a:extLst>
          </p:cNvPr>
          <p:cNvSpPr>
            <a:spLocks noGrp="1"/>
          </p:cNvSpPr>
          <p:nvPr>
            <p:ph type="body" sz="quarter" idx="14" hasCustomPrompt="1"/>
          </p:nvPr>
        </p:nvSpPr>
        <p:spPr>
          <a:xfrm>
            <a:off x="2705100" y="6076950"/>
            <a:ext cx="1219200" cy="400050"/>
          </a:xfrm>
          <a:solidFill>
            <a:schemeClr val="accent2"/>
          </a:solidFill>
          <a:effectLst>
            <a:outerShdw blurRad="50800" dist="38100" dir="18900000" algn="bl" rotWithShape="0">
              <a:prstClr val="black">
                <a:alpha val="40000"/>
              </a:prstClr>
            </a:outerShdw>
          </a:effectLst>
        </p:spPr>
        <p:txBody>
          <a:bodyPr rtlCol="0"/>
          <a:lstStyle>
            <a:lvl1pPr marL="0" indent="0">
              <a:buNone/>
              <a:defRPr>
                <a:solidFill>
                  <a:schemeClr val="tx1">
                    <a:alpha val="0"/>
                  </a:schemeClr>
                </a:solidFill>
              </a:defRPr>
            </a:lvl1pPr>
          </a:lstStyle>
          <a:p>
            <a:pPr lvl="0" rtl="0"/>
            <a:r>
              <a:rPr lang="es-ES" noProof="0"/>
              <a:t>I</a:t>
            </a:r>
          </a:p>
        </p:txBody>
      </p:sp>
    </p:spTree>
    <p:extLst>
      <p:ext uri="{BB962C8B-B14F-4D97-AF65-F5344CB8AC3E}">
        <p14:creationId xmlns:p14="http://schemas.microsoft.com/office/powerpoint/2010/main" val="260131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1447800"/>
          </a:xfrm>
        </p:spPr>
        <p:txBody>
          <a:bodyPr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14" name="Marcador de posición de número de diapositiva 5">
            <a:extLst>
              <a:ext uri="{FF2B5EF4-FFF2-40B4-BE49-F238E27FC236}">
                <a16:creationId xmlns:a16="http://schemas.microsoft.com/office/drawing/2014/main" id="{0621E917-505B-493E-99EE-2E57CB3327C6}"/>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792466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Énfasis en el título: subtítulo y conteni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9015F2E0-A9EE-4095-8DFC-C3BBA80FAEEE}"/>
              </a:ext>
            </a:extLst>
          </p:cNvPr>
          <p:cNvSpPr>
            <a:spLocks noGrp="1"/>
          </p:cNvSpPr>
          <p:nvPr>
            <p:ph type="title"/>
          </p:nvPr>
        </p:nvSpPr>
        <p:spPr>
          <a:xfrm>
            <a:off x="548640" y="990600"/>
            <a:ext cx="10805160" cy="707886"/>
          </a:xfrm>
        </p:spPr>
        <p:txBody>
          <a:bodyPr rtlCol="0" anchor="t">
            <a:normAutofit/>
          </a:bodyPr>
          <a:lstStyle>
            <a:lvl1pPr>
              <a:lnSpc>
                <a:spcPct val="100000"/>
              </a:lnSpc>
              <a:defRPr sz="4000" b="0">
                <a:latin typeface="+mj-lt"/>
              </a:defRPr>
            </a:lvl1pPr>
          </a:lstStyle>
          <a:p>
            <a:pPr rtl="0"/>
            <a:r>
              <a:rPr lang="es-ES" noProof="0"/>
              <a:t>Haga clic para modificar el estilo de título del patrón</a:t>
            </a:r>
          </a:p>
        </p:txBody>
      </p:sp>
      <p:sp>
        <p:nvSpPr>
          <p:cNvPr id="7" name="Marcador de contenido 6">
            <a:extLst>
              <a:ext uri="{FF2B5EF4-FFF2-40B4-BE49-F238E27FC236}">
                <a16:creationId xmlns:a16="http://schemas.microsoft.com/office/drawing/2014/main" id="{35FB90DC-1879-4B22-883B-7444D1A858EC}"/>
              </a:ext>
            </a:extLst>
          </p:cNvPr>
          <p:cNvSpPr>
            <a:spLocks noGrp="1"/>
          </p:cNvSpPr>
          <p:nvPr>
            <p:ph sz="quarter" idx="13"/>
          </p:nvPr>
        </p:nvSpPr>
        <p:spPr>
          <a:xfrm>
            <a:off x="548640" y="2667000"/>
            <a:ext cx="10288693" cy="3660648"/>
          </a:xfrm>
        </p:spPr>
        <p:txBody>
          <a:bodyPr lIns="91440" rIns="9144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imagen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rtlCol="0" anchor="ctr">
            <a:noAutofit/>
          </a:bodyPr>
          <a:lstStyle>
            <a:lvl1pPr marL="0" indent="0" algn="ctr">
              <a:buNone/>
              <a:defRPr sz="1600">
                <a:solidFill>
                  <a:schemeClr val="bg1">
                    <a:lumMod val="75000"/>
                  </a:schemeClr>
                </a:solidFill>
              </a:defRPr>
            </a:lvl1pPr>
          </a:lstStyle>
          <a:p>
            <a:pPr rtl="0"/>
            <a:r>
              <a:rPr lang="es-ES" noProof="0"/>
              <a:t>Insertar imagen</a:t>
            </a:r>
          </a:p>
        </p:txBody>
      </p:sp>
      <p:sp>
        <p:nvSpPr>
          <p:cNvPr id="8" name="Marcador de texto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1676400"/>
            <a:ext cx="10837333" cy="424732"/>
          </a:xfrm>
          <a:solidFill>
            <a:schemeClr val="accent1"/>
          </a:solidFill>
        </p:spPr>
        <p:txBody>
          <a:bodyPr wrap="square" lIns="640080" rIns="91440" rtlCol="0">
            <a:spAutoFit/>
          </a:bodyPr>
          <a:lstStyle>
            <a:lvl1pPr marL="0" indent="0">
              <a:buNone/>
              <a:defRPr sz="2400" b="0">
                <a:solidFill>
                  <a:schemeClr val="bg1"/>
                </a:solidFill>
              </a:defRPr>
            </a:lvl1pPr>
          </a:lstStyle>
          <a:p>
            <a:pPr lvl="0" rtl="0"/>
            <a:r>
              <a:rPr lang="es-ES" noProof="0"/>
              <a:t>Agregar texto adicional </a:t>
            </a:r>
          </a:p>
        </p:txBody>
      </p:sp>
      <p:sp>
        <p:nvSpPr>
          <p:cNvPr id="13" name="Marcador de posición de número de diapositiva 5">
            <a:extLst>
              <a:ext uri="{FF2B5EF4-FFF2-40B4-BE49-F238E27FC236}">
                <a16:creationId xmlns:a16="http://schemas.microsoft.com/office/drawing/2014/main" id="{08E95652-9528-4150-8049-C40C3BB1BB08}"/>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305947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548640" y="548640"/>
            <a:ext cx="11106150" cy="1499616"/>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48640" y="2103120"/>
            <a:ext cx="11106150" cy="4221480"/>
          </a:xfrm>
          <a:prstGeom prst="rect">
            <a:avLst/>
          </a:prstGeom>
        </p:spPr>
        <p:txBody>
          <a:bodyPr vert="horz" lIns="45720" tIns="45720" rIns="4572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55" r:id="rId1"/>
    <p:sldLayoutId id="2147483959" r:id="rId2"/>
    <p:sldLayoutId id="2147483961" r:id="rId3"/>
    <p:sldLayoutId id="2147483962" r:id="rId4"/>
    <p:sldLayoutId id="2147483964" r:id="rId5"/>
    <p:sldLayoutId id="2147483958" r:id="rId6"/>
    <p:sldLayoutId id="2147483963" r:id="rId7"/>
    <p:sldLayoutId id="2147483957" r:id="rId8"/>
    <p:sldLayoutId id="2147483965" r:id="rId9"/>
    <p:sldLayoutId id="2147483966" r:id="rId10"/>
    <p:sldLayoutId id="2147483996" r:id="rId11"/>
    <p:sldLayoutId id="2147483997" r:id="rId12"/>
    <p:sldLayoutId id="2147483998" r:id="rId13"/>
    <p:sldLayoutId id="2147483999" r:id="rId14"/>
    <p:sldLayoutId id="2147484000" r:id="rId15"/>
    <p:sldLayoutId id="2147484001" r:id="rId16"/>
    <p:sldLayoutId id="2147484007" r:id="rId17"/>
    <p:sldLayoutId id="2147483967" r:id="rId18"/>
    <p:sldLayoutId id="2147483968" r:id="rId19"/>
    <p:sldLayoutId id="2147483987" r:id="rId20"/>
    <p:sldLayoutId id="2147483969" r:id="rId21"/>
    <p:sldLayoutId id="2147483970" r:id="rId22"/>
    <p:sldLayoutId id="2147483971" r:id="rId23"/>
    <p:sldLayoutId id="2147483972" r:id="rId24"/>
    <p:sldLayoutId id="2147483973" r:id="rId25"/>
    <p:sldLayoutId id="2147483978" r:id="rId26"/>
    <p:sldLayoutId id="2147483974" r:id="rId27"/>
    <p:sldLayoutId id="2147483975" r:id="rId28"/>
    <p:sldLayoutId id="2147483976" r:id="rId29"/>
    <p:sldLayoutId id="2147483977" r:id="rId30"/>
    <p:sldLayoutId id="2147483988" r:id="rId31"/>
    <p:sldLayoutId id="2147483989" r:id="rId32"/>
    <p:sldLayoutId id="2147483990" r:id="rId33"/>
    <p:sldLayoutId id="2147483991" r:id="rId34"/>
    <p:sldLayoutId id="2147483992" r:id="rId35"/>
    <p:sldLayoutId id="2147483993" r:id="rId36"/>
    <p:sldLayoutId id="2147483995" r:id="rId37"/>
    <p:sldLayoutId id="2147484002" r:id="rId38"/>
    <p:sldLayoutId id="2147484003" r:id="rId39"/>
    <p:sldLayoutId id="2147484004" r:id="rId40"/>
    <p:sldLayoutId id="2147483994" r:id="rId41"/>
    <p:sldLayoutId id="2147484005" r:id="rId42"/>
    <p:sldLayoutId id="2147484006" r:id="rId43"/>
    <p:sldLayoutId id="2147483979" r:id="rId44"/>
    <p:sldLayoutId id="2147483980" r:id="rId45"/>
    <p:sldLayoutId id="2147483981" r:id="rId46"/>
    <p:sldLayoutId id="2147483982" r:id="rId47"/>
    <p:sldLayoutId id="2147483983" r:id="rId48"/>
    <p:sldLayoutId id="2147483984" r:id="rId49"/>
    <p:sldLayoutId id="2147483985" r:id="rId50"/>
    <p:sldLayoutId id="2147483986" r:id="rId51"/>
    <p:sldLayoutId id="2147484008" r:id="rId52"/>
    <p:sldLayoutId id="2147484009" r:id="rId53"/>
    <p:sldLayoutId id="2147484010" r:id="rId54"/>
    <p:sldLayoutId id="2147484011" r:id="rId55"/>
    <p:sldLayoutId id="2147484012" r:id="rId56"/>
    <p:sldLayoutId id="2147484013" r:id="rId57"/>
    <p:sldLayoutId id="2147484014" r:id="rId58"/>
    <p:sldLayoutId id="2147484015" r:id="rId59"/>
  </p:sldLayoutIdLst>
  <p:hf hdr="0" ftr="0" dt="0"/>
  <p:txStyles>
    <p:titleStyle>
      <a:lvl1pPr algn="l" defTabSz="914400" rtl="0" eaLnBrk="1" latinLnBrk="0" hangingPunct="1">
        <a:lnSpc>
          <a:spcPct val="90000"/>
        </a:lnSpc>
        <a:spcBef>
          <a:spcPct val="0"/>
        </a:spcBef>
        <a:buNone/>
        <a:defRPr sz="4200" kern="1200" cap="all" spc="100" baseline="0">
          <a:solidFill>
            <a:schemeClr val="tx1">
              <a:lumMod val="95000"/>
              <a:lumOff val="5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iacip-gto.org.mx/wn/curso-sipo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sicov.iacipgto.mx/" TargetMode="External"/><Relationship Id="rId2" Type="http://schemas.openxmlformats.org/officeDocument/2006/relationships/image" Target="../media/image22.jpe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drive/folders/1VDdequGujsMNAbcW4EzwEDlARYpzaxKR?usp=sharing" TargetMode="External"/><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2.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mailto:elamasr@iacip-gto.org.mx" TargetMode="External"/><Relationship Id="rId1" Type="http://schemas.openxmlformats.org/officeDocument/2006/relationships/slideLayout" Target="../slideLayouts/slideLayout5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2.png"/><Relationship Id="rId5" Type="http://schemas.openxmlformats.org/officeDocument/2006/relationships/hyperlink" Target="https://www.congresogto.gob.mx/leyes/ley-de-transparencia-y-acceso-a-la-informacion-publica-para-el-estado-de-guanajuato" TargetMode="External"/><Relationship Id="rId4" Type="http://schemas.openxmlformats.org/officeDocument/2006/relationships/hyperlink" Target="https://www.diputados.gob.mx/LeyesBiblio/pdf/LGTAIP_200521.pdf"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323" name="Google Shape;323;p51"/>
          <p:cNvSpPr txBox="1"/>
          <p:nvPr/>
        </p:nvSpPr>
        <p:spPr>
          <a:xfrm>
            <a:off x="851367" y="-63333"/>
            <a:ext cx="9084000" cy="668000"/>
          </a:xfrm>
          <a:prstGeom prst="rect">
            <a:avLst/>
          </a:prstGeom>
          <a:noFill/>
          <a:ln>
            <a:noFill/>
          </a:ln>
        </p:spPr>
        <p:txBody>
          <a:bodyPr spcFirstLastPara="1" wrap="square" lIns="121900" tIns="121900" rIns="121900" bIns="121900" anchor="t" anchorCtr="0">
            <a:noAutofit/>
          </a:bodyPr>
          <a:lstStyle/>
          <a:p>
            <a:pPr defTabSz="1219140"/>
            <a:r>
              <a:rPr lang="es-419" sz="3067" b="1" dirty="0">
                <a:solidFill>
                  <a:srgbClr val="666666"/>
                </a:solidFill>
                <a:ea typeface="Montserrat"/>
                <a:cs typeface="Montserrat"/>
                <a:sym typeface="Montserrat"/>
              </a:rPr>
              <a:t>¡Gracias por acompañarnos!</a:t>
            </a:r>
            <a:endParaRPr sz="3067" b="1" dirty="0">
              <a:solidFill>
                <a:srgbClr val="666666"/>
              </a:solidFill>
              <a:ea typeface="Montserrat"/>
              <a:cs typeface="Montserrat"/>
              <a:sym typeface="Montserrat"/>
            </a:endParaRPr>
          </a:p>
        </p:txBody>
      </p:sp>
      <p:sp>
        <p:nvSpPr>
          <p:cNvPr id="324" name="Google Shape;324;p51"/>
          <p:cNvSpPr txBox="1"/>
          <p:nvPr/>
        </p:nvSpPr>
        <p:spPr>
          <a:xfrm>
            <a:off x="473133" y="671900"/>
            <a:ext cx="7921600" cy="1190800"/>
          </a:xfrm>
          <a:prstGeom prst="rect">
            <a:avLst/>
          </a:prstGeom>
          <a:noFill/>
          <a:ln>
            <a:noFill/>
          </a:ln>
        </p:spPr>
        <p:txBody>
          <a:bodyPr spcFirstLastPara="1" wrap="square" lIns="121900" tIns="121900" rIns="121900" bIns="121900" anchor="t" anchorCtr="0">
            <a:noAutofit/>
          </a:bodyPr>
          <a:lstStyle/>
          <a:p>
            <a:pPr defTabSz="1219140">
              <a:lnSpc>
                <a:spcPct val="115000"/>
              </a:lnSpc>
            </a:pPr>
            <a:r>
              <a:rPr lang="es-419" sz="2000" dirty="0">
                <a:solidFill>
                  <a:srgbClr val="666666"/>
                </a:solidFill>
                <a:latin typeface="Calibri" panose="020F0502020204030204" pitchFamily="34" charset="0"/>
                <a:ea typeface="Montserrat"/>
                <a:cs typeface="Calibri" panose="020F0502020204030204" pitchFamily="34" charset="0"/>
                <a:sym typeface="Montserrat"/>
              </a:rPr>
              <a:t>En un momento iniciaremos. Te pedimos, amablemente, atender las siguientes indicaciones:</a:t>
            </a:r>
            <a:endParaRPr sz="2000" dirty="0">
              <a:solidFill>
                <a:srgbClr val="666666"/>
              </a:solidFill>
              <a:latin typeface="Calibri" panose="020F0502020204030204" pitchFamily="34" charset="0"/>
              <a:ea typeface="Montserrat"/>
              <a:cs typeface="Calibri" panose="020F0502020204030204" pitchFamily="34" charset="0"/>
              <a:sym typeface="Montserrat"/>
            </a:endParaRPr>
          </a:p>
        </p:txBody>
      </p:sp>
      <p:sp>
        <p:nvSpPr>
          <p:cNvPr id="325" name="Google Shape;325;p51"/>
          <p:cNvSpPr txBox="1"/>
          <p:nvPr/>
        </p:nvSpPr>
        <p:spPr>
          <a:xfrm>
            <a:off x="423361" y="1886966"/>
            <a:ext cx="6491600" cy="4332000"/>
          </a:xfrm>
          <a:prstGeom prst="rect">
            <a:avLst/>
          </a:prstGeom>
          <a:noFill/>
          <a:ln>
            <a:noFill/>
          </a:ln>
        </p:spPr>
        <p:txBody>
          <a:bodyPr spcFirstLastPara="1" wrap="square" lIns="121900" tIns="121900" rIns="121900" bIns="121900" anchor="t" anchorCtr="0">
            <a:noAutofit/>
          </a:bodyPr>
          <a:lstStyle/>
          <a:p>
            <a:pPr marL="239987" indent="-246986" defTabSz="1219140">
              <a:lnSpc>
                <a:spcPct val="115000"/>
              </a:lnSpc>
              <a:buClr>
                <a:srgbClr val="666666"/>
              </a:buClr>
              <a:buSzPts val="1500"/>
              <a:buFont typeface="Montserrat"/>
              <a:buChar char="●"/>
            </a:pPr>
            <a:r>
              <a:rPr lang="es-419" sz="2000" dirty="0">
                <a:solidFill>
                  <a:srgbClr val="666666"/>
                </a:solidFill>
                <a:latin typeface="Calibri" panose="020F0502020204030204" pitchFamily="34" charset="0"/>
                <a:ea typeface="Montserrat"/>
                <a:cs typeface="Calibri" panose="020F0502020204030204" pitchFamily="34" charset="0"/>
                <a:sym typeface="Montserrat"/>
              </a:rPr>
              <a:t>Asegúrate de ser identificable dentro de la sala con tu nombre y sujeto obligado al que perteneces;</a:t>
            </a:r>
          </a:p>
          <a:p>
            <a:pPr defTabSz="1219140">
              <a:lnSpc>
                <a:spcPct val="115000"/>
              </a:lnSpc>
              <a:buClr>
                <a:srgbClr val="666666"/>
              </a:buClr>
              <a:buSzPts val="1500"/>
            </a:pPr>
            <a:endParaRPr lang="es-419" sz="2000" dirty="0">
              <a:solidFill>
                <a:srgbClr val="666666"/>
              </a:solidFill>
              <a:latin typeface="Calibri" panose="020F0502020204030204" pitchFamily="34" charset="0"/>
              <a:ea typeface="Montserrat"/>
              <a:cs typeface="Calibri" panose="020F0502020204030204" pitchFamily="34" charset="0"/>
              <a:sym typeface="Montserrat"/>
            </a:endParaRPr>
          </a:p>
          <a:p>
            <a:pPr marL="239987" indent="-246986" defTabSz="1219140">
              <a:lnSpc>
                <a:spcPct val="115000"/>
              </a:lnSpc>
              <a:buClr>
                <a:srgbClr val="666666"/>
              </a:buClr>
              <a:buSzPts val="1500"/>
              <a:buFont typeface="Montserrat"/>
              <a:buChar char="●"/>
            </a:pPr>
            <a:r>
              <a:rPr lang="es-419" sz="2000" dirty="0">
                <a:solidFill>
                  <a:srgbClr val="666666"/>
                </a:solidFill>
                <a:latin typeface="Calibri" panose="020F0502020204030204" pitchFamily="34" charset="0"/>
                <a:ea typeface="Montserrat"/>
                <a:cs typeface="Calibri" panose="020F0502020204030204" pitchFamily="34" charset="0"/>
                <a:sym typeface="Montserrat"/>
              </a:rPr>
              <a:t>Mantén tu cámara encendida;</a:t>
            </a:r>
            <a:endParaRPr sz="2000" dirty="0">
              <a:solidFill>
                <a:srgbClr val="666666"/>
              </a:solidFill>
              <a:latin typeface="Calibri" panose="020F0502020204030204" pitchFamily="34" charset="0"/>
              <a:ea typeface="Montserrat"/>
              <a:cs typeface="Calibri" panose="020F0502020204030204" pitchFamily="34" charset="0"/>
              <a:sym typeface="Montserrat"/>
            </a:endParaRPr>
          </a:p>
          <a:p>
            <a:pPr marL="239987" indent="-246986" defTabSz="1219140">
              <a:lnSpc>
                <a:spcPct val="115000"/>
              </a:lnSpc>
              <a:spcBef>
                <a:spcPts val="1333"/>
              </a:spcBef>
              <a:buClr>
                <a:srgbClr val="666666"/>
              </a:buClr>
              <a:buSzPts val="1500"/>
              <a:buFont typeface="Montserrat"/>
              <a:buChar char="●"/>
            </a:pPr>
            <a:r>
              <a:rPr lang="es-419" sz="2000" dirty="0">
                <a:solidFill>
                  <a:srgbClr val="666666"/>
                </a:solidFill>
                <a:latin typeface="Calibri" panose="020F0502020204030204" pitchFamily="34" charset="0"/>
                <a:ea typeface="Montserrat"/>
                <a:cs typeface="Calibri" panose="020F0502020204030204" pitchFamily="34" charset="0"/>
                <a:sym typeface="Montserrat"/>
              </a:rPr>
              <a:t>Cerciórate que el micrófono en tu pantalla de ZOOM permanezca de color rojo (apagado);</a:t>
            </a:r>
            <a:endParaRPr sz="2000" dirty="0">
              <a:solidFill>
                <a:srgbClr val="666666"/>
              </a:solidFill>
              <a:latin typeface="Calibri" panose="020F0502020204030204" pitchFamily="34" charset="0"/>
              <a:ea typeface="Montserrat"/>
              <a:cs typeface="Calibri" panose="020F0502020204030204" pitchFamily="34" charset="0"/>
              <a:sym typeface="Montserrat"/>
            </a:endParaRPr>
          </a:p>
          <a:p>
            <a:pPr marL="239987" indent="-246986" defTabSz="1219140">
              <a:lnSpc>
                <a:spcPct val="115000"/>
              </a:lnSpc>
              <a:spcBef>
                <a:spcPts val="1333"/>
              </a:spcBef>
              <a:buClr>
                <a:srgbClr val="666666"/>
              </a:buClr>
              <a:buSzPts val="1500"/>
              <a:buFont typeface="Montserrat"/>
              <a:buChar char="●"/>
            </a:pPr>
            <a:r>
              <a:rPr lang="es-419" sz="2000" dirty="0">
                <a:solidFill>
                  <a:srgbClr val="666666"/>
                </a:solidFill>
                <a:latin typeface="Calibri" panose="020F0502020204030204" pitchFamily="34" charset="0"/>
                <a:ea typeface="Montserrat"/>
                <a:cs typeface="Calibri" panose="020F0502020204030204" pitchFamily="34" charset="0"/>
                <a:sym typeface="Montserrat"/>
              </a:rPr>
              <a:t>Manifiesta tus dudas o comentarios al finalizar la exposición, en ese momento se les dará atención; </a:t>
            </a:r>
            <a:endParaRPr sz="2000" dirty="0">
              <a:solidFill>
                <a:srgbClr val="666666"/>
              </a:solidFill>
              <a:latin typeface="Calibri" panose="020F0502020204030204" pitchFamily="34" charset="0"/>
              <a:ea typeface="Montserrat"/>
              <a:cs typeface="Calibri" panose="020F0502020204030204" pitchFamily="34" charset="0"/>
              <a:sym typeface="Montserrat"/>
            </a:endParaRPr>
          </a:p>
          <a:p>
            <a:pPr marL="239987" indent="-246986" defTabSz="1219140">
              <a:lnSpc>
                <a:spcPct val="115000"/>
              </a:lnSpc>
              <a:spcBef>
                <a:spcPts val="1333"/>
              </a:spcBef>
              <a:spcAft>
                <a:spcPts val="1333"/>
              </a:spcAft>
              <a:buClr>
                <a:srgbClr val="666666"/>
              </a:buClr>
              <a:buSzPts val="1500"/>
              <a:buFont typeface="Montserrat"/>
              <a:buChar char="●"/>
            </a:pPr>
            <a:r>
              <a:rPr lang="es-419" sz="2000" dirty="0">
                <a:solidFill>
                  <a:srgbClr val="666666"/>
                </a:solidFill>
                <a:latin typeface="Calibri" panose="020F0502020204030204" pitchFamily="34" charset="0"/>
                <a:ea typeface="Montserrat"/>
                <a:cs typeface="Calibri" panose="020F0502020204030204" pitchFamily="34" charset="0"/>
                <a:sym typeface="Montserrat"/>
              </a:rPr>
              <a:t>Consulta nuestro aviso de privacidad en la página : </a:t>
            </a:r>
            <a:r>
              <a:rPr lang="es-419" sz="2133" u="sng" dirty="0">
                <a:solidFill>
                  <a:srgbClr val="0C343D"/>
                </a:solidFill>
                <a:latin typeface="Calibri" panose="020F0502020204030204" pitchFamily="34" charset="0"/>
                <a:cs typeface="Calibri" panose="020F0502020204030204" pitchFamily="34" charset="0"/>
              </a:rPr>
              <a:t>https://iacip-gto.org.mx/wn/aviso-de-privacidad/</a:t>
            </a:r>
            <a:endParaRPr sz="2667" dirty="0">
              <a:solidFill>
                <a:srgbClr val="666666"/>
              </a:solidFill>
              <a:latin typeface="Calibri" panose="020F0502020204030204" pitchFamily="34" charset="0"/>
              <a:ea typeface="Montserrat"/>
              <a:cs typeface="Calibri" panose="020F0502020204030204" pitchFamily="34" charset="0"/>
              <a:sym typeface="Montserrat"/>
            </a:endParaRPr>
          </a:p>
        </p:txBody>
      </p:sp>
      <p:grpSp>
        <p:nvGrpSpPr>
          <p:cNvPr id="326" name="Google Shape;326;p51"/>
          <p:cNvGrpSpPr/>
          <p:nvPr/>
        </p:nvGrpSpPr>
        <p:grpSpPr>
          <a:xfrm>
            <a:off x="6903717" y="3428984"/>
            <a:ext cx="468345" cy="571560"/>
            <a:chOff x="5343544" y="1509358"/>
            <a:chExt cx="313624" cy="418378"/>
          </a:xfrm>
        </p:grpSpPr>
        <p:sp>
          <p:nvSpPr>
            <p:cNvPr id="327" name="Google Shape;327;p51"/>
            <p:cNvSpPr/>
            <p:nvPr/>
          </p:nvSpPr>
          <p:spPr>
            <a:xfrm>
              <a:off x="5430658" y="1574494"/>
              <a:ext cx="25031" cy="10655"/>
            </a:xfrm>
            <a:custGeom>
              <a:avLst/>
              <a:gdLst/>
              <a:ahLst/>
              <a:cxnLst/>
              <a:rect l="l" t="t" r="r" b="b"/>
              <a:pathLst>
                <a:path w="787" h="335" extrusionOk="0">
                  <a:moveTo>
                    <a:pt x="167" y="1"/>
                  </a:moveTo>
                  <a:cubicBezTo>
                    <a:pt x="72" y="1"/>
                    <a:pt x="0" y="72"/>
                    <a:pt x="0" y="168"/>
                  </a:cubicBezTo>
                  <a:cubicBezTo>
                    <a:pt x="0" y="263"/>
                    <a:pt x="72" y="334"/>
                    <a:pt x="167" y="334"/>
                  </a:cubicBezTo>
                  <a:lnTo>
                    <a:pt x="619" y="334"/>
                  </a:lnTo>
                  <a:cubicBezTo>
                    <a:pt x="715" y="334"/>
                    <a:pt x="786" y="263"/>
                    <a:pt x="786" y="168"/>
                  </a:cubicBezTo>
                  <a:cubicBezTo>
                    <a:pt x="786" y="72"/>
                    <a:pt x="715" y="1"/>
                    <a:pt x="619" y="1"/>
                  </a:cubicBezTo>
                  <a:close/>
                </a:path>
              </a:pathLst>
            </a:custGeom>
            <a:solidFill>
              <a:srgbClr val="FF0000"/>
            </a:solidFill>
            <a:ln>
              <a:noFill/>
            </a:ln>
          </p:spPr>
          <p:txBody>
            <a:bodyPr spcFirstLastPara="1" wrap="square" lIns="121900" tIns="121900" rIns="121900" bIns="121900" anchor="ctr" anchorCtr="0">
              <a:noAutofit/>
            </a:bodyPr>
            <a:lstStyle/>
            <a:p>
              <a:pPr defTabSz="1219140"/>
              <a:endParaRPr sz="2400" dirty="0"/>
            </a:p>
          </p:txBody>
        </p:sp>
        <p:sp>
          <p:nvSpPr>
            <p:cNvPr id="328" name="Google Shape;328;p51"/>
            <p:cNvSpPr/>
            <p:nvPr/>
          </p:nvSpPr>
          <p:spPr>
            <a:xfrm>
              <a:off x="5447706" y="1613137"/>
              <a:ext cx="39025" cy="38643"/>
            </a:xfrm>
            <a:custGeom>
              <a:avLst/>
              <a:gdLst/>
              <a:ahLst/>
              <a:cxnLst/>
              <a:rect l="l" t="t" r="r" b="b"/>
              <a:pathLst>
                <a:path w="1227" h="1215" extrusionOk="0">
                  <a:moveTo>
                    <a:pt x="607" y="322"/>
                  </a:moveTo>
                  <a:cubicBezTo>
                    <a:pt x="774" y="322"/>
                    <a:pt x="893" y="453"/>
                    <a:pt x="893" y="608"/>
                  </a:cubicBezTo>
                  <a:cubicBezTo>
                    <a:pt x="893" y="750"/>
                    <a:pt x="774" y="893"/>
                    <a:pt x="607" y="893"/>
                  </a:cubicBezTo>
                  <a:cubicBezTo>
                    <a:pt x="453" y="893"/>
                    <a:pt x="322" y="750"/>
                    <a:pt x="322" y="608"/>
                  </a:cubicBezTo>
                  <a:cubicBezTo>
                    <a:pt x="322" y="453"/>
                    <a:pt x="464" y="322"/>
                    <a:pt x="607" y="322"/>
                  </a:cubicBezTo>
                  <a:close/>
                  <a:moveTo>
                    <a:pt x="607" y="0"/>
                  </a:moveTo>
                  <a:cubicBezTo>
                    <a:pt x="274" y="0"/>
                    <a:pt x="0" y="262"/>
                    <a:pt x="0" y="608"/>
                  </a:cubicBezTo>
                  <a:cubicBezTo>
                    <a:pt x="0" y="953"/>
                    <a:pt x="274" y="1215"/>
                    <a:pt x="607" y="1215"/>
                  </a:cubicBezTo>
                  <a:cubicBezTo>
                    <a:pt x="953" y="1215"/>
                    <a:pt x="1215" y="953"/>
                    <a:pt x="1215" y="608"/>
                  </a:cubicBezTo>
                  <a:cubicBezTo>
                    <a:pt x="1226" y="262"/>
                    <a:pt x="953" y="0"/>
                    <a:pt x="607" y="0"/>
                  </a:cubicBezTo>
                  <a:close/>
                </a:path>
              </a:pathLst>
            </a:custGeom>
            <a:solidFill>
              <a:srgbClr val="FF0000"/>
            </a:solidFill>
            <a:ln>
              <a:noFill/>
            </a:ln>
          </p:spPr>
          <p:txBody>
            <a:bodyPr spcFirstLastPara="1" wrap="square" lIns="121900" tIns="121900" rIns="121900" bIns="121900" anchor="ctr" anchorCtr="0">
              <a:noAutofit/>
            </a:bodyPr>
            <a:lstStyle/>
            <a:p>
              <a:pPr defTabSz="1219140"/>
              <a:endParaRPr sz="2400" dirty="0"/>
            </a:p>
          </p:txBody>
        </p:sp>
        <p:sp>
          <p:nvSpPr>
            <p:cNvPr id="329" name="Google Shape;329;p51"/>
            <p:cNvSpPr/>
            <p:nvPr/>
          </p:nvSpPr>
          <p:spPr>
            <a:xfrm>
              <a:off x="5343544" y="1509358"/>
              <a:ext cx="313624" cy="418378"/>
            </a:xfrm>
            <a:custGeom>
              <a:avLst/>
              <a:gdLst/>
              <a:ahLst/>
              <a:cxnLst/>
              <a:rect l="l" t="t" r="r" b="b"/>
              <a:pathLst>
                <a:path w="7693" h="11039" extrusionOk="0">
                  <a:moveTo>
                    <a:pt x="4728" y="311"/>
                  </a:moveTo>
                  <a:lnTo>
                    <a:pt x="4728" y="1192"/>
                  </a:lnTo>
                  <a:cubicBezTo>
                    <a:pt x="4728" y="1275"/>
                    <a:pt x="4811" y="1346"/>
                    <a:pt x="4894" y="1346"/>
                  </a:cubicBezTo>
                  <a:cubicBezTo>
                    <a:pt x="4990" y="1346"/>
                    <a:pt x="5061" y="1275"/>
                    <a:pt x="5061" y="1192"/>
                  </a:cubicBezTo>
                  <a:lnTo>
                    <a:pt x="5061" y="322"/>
                  </a:lnTo>
                  <a:cubicBezTo>
                    <a:pt x="5716" y="418"/>
                    <a:pt x="6216" y="965"/>
                    <a:pt x="6216" y="1644"/>
                  </a:cubicBezTo>
                  <a:lnTo>
                    <a:pt x="6216" y="2037"/>
                  </a:lnTo>
                  <a:lnTo>
                    <a:pt x="4418" y="2037"/>
                  </a:lnTo>
                  <a:cubicBezTo>
                    <a:pt x="4335" y="2037"/>
                    <a:pt x="4251" y="2108"/>
                    <a:pt x="4251" y="2204"/>
                  </a:cubicBezTo>
                  <a:cubicBezTo>
                    <a:pt x="4251" y="2287"/>
                    <a:pt x="4335" y="2358"/>
                    <a:pt x="4418" y="2358"/>
                  </a:cubicBezTo>
                  <a:lnTo>
                    <a:pt x="6216" y="2358"/>
                  </a:lnTo>
                  <a:lnTo>
                    <a:pt x="6216" y="2704"/>
                  </a:lnTo>
                  <a:lnTo>
                    <a:pt x="4418" y="2704"/>
                  </a:lnTo>
                  <a:cubicBezTo>
                    <a:pt x="4335" y="2704"/>
                    <a:pt x="4251" y="2775"/>
                    <a:pt x="4251" y="2870"/>
                  </a:cubicBezTo>
                  <a:cubicBezTo>
                    <a:pt x="4251" y="2966"/>
                    <a:pt x="4335" y="3037"/>
                    <a:pt x="4418" y="3037"/>
                  </a:cubicBezTo>
                  <a:lnTo>
                    <a:pt x="6216" y="3037"/>
                  </a:lnTo>
                  <a:lnTo>
                    <a:pt x="6216" y="3382"/>
                  </a:lnTo>
                  <a:lnTo>
                    <a:pt x="4894" y="3382"/>
                  </a:lnTo>
                  <a:cubicBezTo>
                    <a:pt x="4811" y="3382"/>
                    <a:pt x="4728" y="3454"/>
                    <a:pt x="4728" y="3537"/>
                  </a:cubicBezTo>
                  <a:cubicBezTo>
                    <a:pt x="4728" y="3632"/>
                    <a:pt x="4811" y="3704"/>
                    <a:pt x="4894" y="3704"/>
                  </a:cubicBezTo>
                  <a:lnTo>
                    <a:pt x="6216" y="3704"/>
                  </a:lnTo>
                  <a:lnTo>
                    <a:pt x="6216" y="4049"/>
                  </a:lnTo>
                  <a:lnTo>
                    <a:pt x="4894" y="4049"/>
                  </a:lnTo>
                  <a:cubicBezTo>
                    <a:pt x="4811" y="4049"/>
                    <a:pt x="4728" y="4121"/>
                    <a:pt x="4728" y="4216"/>
                  </a:cubicBezTo>
                  <a:cubicBezTo>
                    <a:pt x="4728" y="4299"/>
                    <a:pt x="4811" y="4371"/>
                    <a:pt x="4894" y="4371"/>
                  </a:cubicBezTo>
                  <a:lnTo>
                    <a:pt x="6216" y="4371"/>
                  </a:lnTo>
                  <a:lnTo>
                    <a:pt x="6216" y="4716"/>
                  </a:lnTo>
                  <a:lnTo>
                    <a:pt x="4418" y="4716"/>
                  </a:lnTo>
                  <a:cubicBezTo>
                    <a:pt x="4335" y="4716"/>
                    <a:pt x="4251" y="4787"/>
                    <a:pt x="4251" y="4883"/>
                  </a:cubicBezTo>
                  <a:cubicBezTo>
                    <a:pt x="4251" y="4966"/>
                    <a:pt x="4335" y="5049"/>
                    <a:pt x="4418" y="5049"/>
                  </a:cubicBezTo>
                  <a:lnTo>
                    <a:pt x="6216" y="5049"/>
                  </a:lnTo>
                  <a:lnTo>
                    <a:pt x="6216" y="5383"/>
                  </a:lnTo>
                  <a:lnTo>
                    <a:pt x="4418" y="5383"/>
                  </a:lnTo>
                  <a:cubicBezTo>
                    <a:pt x="4335" y="5383"/>
                    <a:pt x="4251" y="5466"/>
                    <a:pt x="4251" y="5549"/>
                  </a:cubicBezTo>
                  <a:cubicBezTo>
                    <a:pt x="4251" y="5645"/>
                    <a:pt x="4335" y="5716"/>
                    <a:pt x="4418" y="5716"/>
                  </a:cubicBezTo>
                  <a:lnTo>
                    <a:pt x="6216" y="5716"/>
                  </a:lnTo>
                  <a:lnTo>
                    <a:pt x="6216" y="6097"/>
                  </a:lnTo>
                  <a:cubicBezTo>
                    <a:pt x="6216" y="6788"/>
                    <a:pt x="5716" y="7335"/>
                    <a:pt x="5061" y="7430"/>
                  </a:cubicBezTo>
                  <a:lnTo>
                    <a:pt x="5061" y="6538"/>
                  </a:lnTo>
                  <a:cubicBezTo>
                    <a:pt x="5061" y="6442"/>
                    <a:pt x="4990" y="6371"/>
                    <a:pt x="4894" y="6371"/>
                  </a:cubicBezTo>
                  <a:cubicBezTo>
                    <a:pt x="4811" y="6371"/>
                    <a:pt x="4728" y="6442"/>
                    <a:pt x="4728" y="6538"/>
                  </a:cubicBezTo>
                  <a:lnTo>
                    <a:pt x="4728" y="7407"/>
                  </a:lnTo>
                  <a:lnTo>
                    <a:pt x="4394" y="7407"/>
                  </a:lnTo>
                  <a:lnTo>
                    <a:pt x="4394" y="6538"/>
                  </a:lnTo>
                  <a:cubicBezTo>
                    <a:pt x="4394" y="6442"/>
                    <a:pt x="4311" y="6371"/>
                    <a:pt x="4228" y="6371"/>
                  </a:cubicBezTo>
                  <a:cubicBezTo>
                    <a:pt x="4132" y="6371"/>
                    <a:pt x="4061" y="6442"/>
                    <a:pt x="4061" y="6538"/>
                  </a:cubicBezTo>
                  <a:lnTo>
                    <a:pt x="4061" y="7407"/>
                  </a:lnTo>
                  <a:lnTo>
                    <a:pt x="3716" y="7407"/>
                  </a:lnTo>
                  <a:lnTo>
                    <a:pt x="3716" y="6538"/>
                  </a:lnTo>
                  <a:cubicBezTo>
                    <a:pt x="3716" y="6442"/>
                    <a:pt x="3644" y="6371"/>
                    <a:pt x="3561" y="6371"/>
                  </a:cubicBezTo>
                  <a:cubicBezTo>
                    <a:pt x="3466" y="6371"/>
                    <a:pt x="3394" y="6442"/>
                    <a:pt x="3394" y="6538"/>
                  </a:cubicBezTo>
                  <a:lnTo>
                    <a:pt x="3394" y="7407"/>
                  </a:lnTo>
                  <a:lnTo>
                    <a:pt x="3049" y="7407"/>
                  </a:lnTo>
                  <a:lnTo>
                    <a:pt x="3049" y="6538"/>
                  </a:lnTo>
                  <a:cubicBezTo>
                    <a:pt x="3049" y="6442"/>
                    <a:pt x="2977" y="6371"/>
                    <a:pt x="2882" y="6371"/>
                  </a:cubicBezTo>
                  <a:cubicBezTo>
                    <a:pt x="2799" y="6371"/>
                    <a:pt x="2727" y="6442"/>
                    <a:pt x="2727" y="6538"/>
                  </a:cubicBezTo>
                  <a:lnTo>
                    <a:pt x="2727" y="7395"/>
                  </a:lnTo>
                  <a:cubicBezTo>
                    <a:pt x="2073" y="7311"/>
                    <a:pt x="1561" y="6752"/>
                    <a:pt x="1561" y="6073"/>
                  </a:cubicBezTo>
                  <a:lnTo>
                    <a:pt x="1561" y="5680"/>
                  </a:lnTo>
                  <a:lnTo>
                    <a:pt x="3358" y="5680"/>
                  </a:lnTo>
                  <a:cubicBezTo>
                    <a:pt x="3454" y="5680"/>
                    <a:pt x="3525" y="5609"/>
                    <a:pt x="3525" y="5525"/>
                  </a:cubicBezTo>
                  <a:cubicBezTo>
                    <a:pt x="3525" y="5430"/>
                    <a:pt x="3454" y="5359"/>
                    <a:pt x="3358" y="5359"/>
                  </a:cubicBezTo>
                  <a:lnTo>
                    <a:pt x="1561" y="5359"/>
                  </a:lnTo>
                  <a:lnTo>
                    <a:pt x="1561" y="5014"/>
                  </a:lnTo>
                  <a:lnTo>
                    <a:pt x="3358" y="5014"/>
                  </a:lnTo>
                  <a:cubicBezTo>
                    <a:pt x="3454" y="5014"/>
                    <a:pt x="3525" y="4942"/>
                    <a:pt x="3525" y="4847"/>
                  </a:cubicBezTo>
                  <a:cubicBezTo>
                    <a:pt x="3525" y="4763"/>
                    <a:pt x="3454" y="4680"/>
                    <a:pt x="3358" y="4680"/>
                  </a:cubicBezTo>
                  <a:lnTo>
                    <a:pt x="1561" y="4680"/>
                  </a:lnTo>
                  <a:lnTo>
                    <a:pt x="1561" y="4347"/>
                  </a:lnTo>
                  <a:lnTo>
                    <a:pt x="2894" y="4347"/>
                  </a:lnTo>
                  <a:cubicBezTo>
                    <a:pt x="2977" y="4347"/>
                    <a:pt x="3049" y="4263"/>
                    <a:pt x="3049" y="4180"/>
                  </a:cubicBezTo>
                  <a:cubicBezTo>
                    <a:pt x="3049" y="4085"/>
                    <a:pt x="2977" y="4013"/>
                    <a:pt x="2894" y="4013"/>
                  </a:cubicBezTo>
                  <a:lnTo>
                    <a:pt x="1561" y="4013"/>
                  </a:lnTo>
                  <a:lnTo>
                    <a:pt x="1561" y="3668"/>
                  </a:lnTo>
                  <a:lnTo>
                    <a:pt x="2894" y="3668"/>
                  </a:lnTo>
                  <a:cubicBezTo>
                    <a:pt x="2977" y="3668"/>
                    <a:pt x="3049" y="3597"/>
                    <a:pt x="3049" y="3513"/>
                  </a:cubicBezTo>
                  <a:cubicBezTo>
                    <a:pt x="3049" y="3418"/>
                    <a:pt x="2977" y="3347"/>
                    <a:pt x="2894" y="3347"/>
                  </a:cubicBezTo>
                  <a:lnTo>
                    <a:pt x="1561" y="3347"/>
                  </a:lnTo>
                  <a:lnTo>
                    <a:pt x="1561" y="3001"/>
                  </a:lnTo>
                  <a:lnTo>
                    <a:pt x="3358" y="3001"/>
                  </a:lnTo>
                  <a:cubicBezTo>
                    <a:pt x="3454" y="3001"/>
                    <a:pt x="3525" y="2930"/>
                    <a:pt x="3525" y="2835"/>
                  </a:cubicBezTo>
                  <a:cubicBezTo>
                    <a:pt x="3525" y="2751"/>
                    <a:pt x="3454" y="2680"/>
                    <a:pt x="3358" y="2680"/>
                  </a:cubicBezTo>
                  <a:lnTo>
                    <a:pt x="1561" y="2680"/>
                  </a:lnTo>
                  <a:lnTo>
                    <a:pt x="1561" y="2370"/>
                  </a:lnTo>
                  <a:lnTo>
                    <a:pt x="2156" y="2370"/>
                  </a:lnTo>
                  <a:cubicBezTo>
                    <a:pt x="2251" y="2370"/>
                    <a:pt x="2323" y="2287"/>
                    <a:pt x="2323" y="2204"/>
                  </a:cubicBezTo>
                  <a:cubicBezTo>
                    <a:pt x="2323" y="2108"/>
                    <a:pt x="2251" y="2037"/>
                    <a:pt x="2156" y="2037"/>
                  </a:cubicBezTo>
                  <a:lnTo>
                    <a:pt x="1561" y="2037"/>
                  </a:lnTo>
                  <a:lnTo>
                    <a:pt x="1561" y="1644"/>
                  </a:lnTo>
                  <a:cubicBezTo>
                    <a:pt x="1561" y="965"/>
                    <a:pt x="2073" y="418"/>
                    <a:pt x="2727" y="322"/>
                  </a:cubicBezTo>
                  <a:lnTo>
                    <a:pt x="2727" y="1192"/>
                  </a:lnTo>
                  <a:cubicBezTo>
                    <a:pt x="2727" y="1275"/>
                    <a:pt x="2799" y="1346"/>
                    <a:pt x="2882" y="1346"/>
                  </a:cubicBezTo>
                  <a:cubicBezTo>
                    <a:pt x="2977" y="1346"/>
                    <a:pt x="3049" y="1275"/>
                    <a:pt x="3049" y="1192"/>
                  </a:cubicBezTo>
                  <a:lnTo>
                    <a:pt x="3049" y="311"/>
                  </a:lnTo>
                  <a:lnTo>
                    <a:pt x="3394" y="311"/>
                  </a:lnTo>
                  <a:lnTo>
                    <a:pt x="3394" y="1192"/>
                  </a:lnTo>
                  <a:cubicBezTo>
                    <a:pt x="3394" y="1275"/>
                    <a:pt x="3466" y="1346"/>
                    <a:pt x="3561" y="1346"/>
                  </a:cubicBezTo>
                  <a:cubicBezTo>
                    <a:pt x="3644" y="1346"/>
                    <a:pt x="3716" y="1275"/>
                    <a:pt x="3716" y="1192"/>
                  </a:cubicBezTo>
                  <a:lnTo>
                    <a:pt x="3716" y="311"/>
                  </a:lnTo>
                  <a:lnTo>
                    <a:pt x="4061" y="311"/>
                  </a:lnTo>
                  <a:lnTo>
                    <a:pt x="4061" y="1192"/>
                  </a:lnTo>
                  <a:cubicBezTo>
                    <a:pt x="4061" y="1275"/>
                    <a:pt x="4132" y="1346"/>
                    <a:pt x="4228" y="1346"/>
                  </a:cubicBezTo>
                  <a:cubicBezTo>
                    <a:pt x="4311" y="1346"/>
                    <a:pt x="4394" y="1275"/>
                    <a:pt x="4394" y="1192"/>
                  </a:cubicBezTo>
                  <a:lnTo>
                    <a:pt x="4394" y="311"/>
                  </a:lnTo>
                  <a:close/>
                  <a:moveTo>
                    <a:pt x="6776" y="5025"/>
                  </a:moveTo>
                  <a:lnTo>
                    <a:pt x="6776" y="6192"/>
                  </a:lnTo>
                  <a:cubicBezTo>
                    <a:pt x="6776" y="7216"/>
                    <a:pt x="5942" y="8050"/>
                    <a:pt x="4906" y="8050"/>
                  </a:cubicBezTo>
                  <a:lnTo>
                    <a:pt x="2882" y="8050"/>
                  </a:lnTo>
                  <a:cubicBezTo>
                    <a:pt x="1858" y="8050"/>
                    <a:pt x="1025" y="7216"/>
                    <a:pt x="1025" y="6192"/>
                  </a:cubicBezTo>
                  <a:lnTo>
                    <a:pt x="1013" y="5025"/>
                  </a:lnTo>
                  <a:lnTo>
                    <a:pt x="1251" y="5025"/>
                  </a:lnTo>
                  <a:lnTo>
                    <a:pt x="1251" y="6085"/>
                  </a:lnTo>
                  <a:cubicBezTo>
                    <a:pt x="1251" y="6990"/>
                    <a:pt x="1977" y="7728"/>
                    <a:pt x="2882" y="7740"/>
                  </a:cubicBezTo>
                  <a:lnTo>
                    <a:pt x="4894" y="7740"/>
                  </a:lnTo>
                  <a:cubicBezTo>
                    <a:pt x="5799" y="7728"/>
                    <a:pt x="6537" y="6978"/>
                    <a:pt x="6537" y="6085"/>
                  </a:cubicBezTo>
                  <a:lnTo>
                    <a:pt x="6537" y="5025"/>
                  </a:lnTo>
                  <a:close/>
                  <a:moveTo>
                    <a:pt x="4144" y="8966"/>
                  </a:moveTo>
                  <a:lnTo>
                    <a:pt x="4144" y="9966"/>
                  </a:lnTo>
                  <a:lnTo>
                    <a:pt x="3620" y="9966"/>
                  </a:lnTo>
                  <a:lnTo>
                    <a:pt x="3620" y="8966"/>
                  </a:lnTo>
                  <a:close/>
                  <a:moveTo>
                    <a:pt x="6299" y="10300"/>
                  </a:moveTo>
                  <a:cubicBezTo>
                    <a:pt x="6561" y="10300"/>
                    <a:pt x="6787" y="10478"/>
                    <a:pt x="6859" y="10717"/>
                  </a:cubicBezTo>
                  <a:lnTo>
                    <a:pt x="918" y="10717"/>
                  </a:lnTo>
                  <a:cubicBezTo>
                    <a:pt x="1001" y="10478"/>
                    <a:pt x="1215" y="10300"/>
                    <a:pt x="1489" y="10300"/>
                  </a:cubicBezTo>
                  <a:close/>
                  <a:moveTo>
                    <a:pt x="2835" y="1"/>
                  </a:moveTo>
                  <a:cubicBezTo>
                    <a:pt x="1918" y="13"/>
                    <a:pt x="1191" y="763"/>
                    <a:pt x="1191" y="1656"/>
                  </a:cubicBezTo>
                  <a:lnTo>
                    <a:pt x="1191" y="4704"/>
                  </a:lnTo>
                  <a:lnTo>
                    <a:pt x="953" y="4704"/>
                  </a:lnTo>
                  <a:lnTo>
                    <a:pt x="953" y="4502"/>
                  </a:lnTo>
                  <a:cubicBezTo>
                    <a:pt x="953" y="4252"/>
                    <a:pt x="751" y="4037"/>
                    <a:pt x="477" y="4037"/>
                  </a:cubicBezTo>
                  <a:cubicBezTo>
                    <a:pt x="227" y="4037"/>
                    <a:pt x="1" y="4240"/>
                    <a:pt x="1" y="4502"/>
                  </a:cubicBezTo>
                  <a:lnTo>
                    <a:pt x="1" y="6168"/>
                  </a:lnTo>
                  <a:cubicBezTo>
                    <a:pt x="1" y="7716"/>
                    <a:pt x="1251" y="8966"/>
                    <a:pt x="2799" y="8966"/>
                  </a:cubicBezTo>
                  <a:lnTo>
                    <a:pt x="3227" y="8966"/>
                  </a:lnTo>
                  <a:lnTo>
                    <a:pt x="3227" y="9966"/>
                  </a:lnTo>
                  <a:lnTo>
                    <a:pt x="1406" y="9966"/>
                  </a:lnTo>
                  <a:cubicBezTo>
                    <a:pt x="906" y="9966"/>
                    <a:pt x="489" y="10371"/>
                    <a:pt x="489" y="10883"/>
                  </a:cubicBezTo>
                  <a:cubicBezTo>
                    <a:pt x="489" y="10967"/>
                    <a:pt x="572" y="11038"/>
                    <a:pt x="656" y="11038"/>
                  </a:cubicBezTo>
                  <a:lnTo>
                    <a:pt x="6966" y="11038"/>
                  </a:lnTo>
                  <a:cubicBezTo>
                    <a:pt x="7061" y="11038"/>
                    <a:pt x="7133" y="10967"/>
                    <a:pt x="7133" y="10883"/>
                  </a:cubicBezTo>
                  <a:cubicBezTo>
                    <a:pt x="7133" y="10383"/>
                    <a:pt x="6728" y="9966"/>
                    <a:pt x="6228" y="9966"/>
                  </a:cubicBezTo>
                  <a:lnTo>
                    <a:pt x="4466" y="9966"/>
                  </a:lnTo>
                  <a:lnTo>
                    <a:pt x="4466" y="8966"/>
                  </a:lnTo>
                  <a:lnTo>
                    <a:pt x="4894" y="8966"/>
                  </a:lnTo>
                  <a:cubicBezTo>
                    <a:pt x="6442" y="8966"/>
                    <a:pt x="7692" y="7728"/>
                    <a:pt x="7692" y="6168"/>
                  </a:cubicBezTo>
                  <a:lnTo>
                    <a:pt x="7692" y="5978"/>
                  </a:lnTo>
                  <a:cubicBezTo>
                    <a:pt x="7692" y="5895"/>
                    <a:pt x="7621" y="5811"/>
                    <a:pt x="7538" y="5811"/>
                  </a:cubicBezTo>
                  <a:cubicBezTo>
                    <a:pt x="7442" y="5811"/>
                    <a:pt x="7371" y="5895"/>
                    <a:pt x="7371" y="5978"/>
                  </a:cubicBezTo>
                  <a:lnTo>
                    <a:pt x="7371" y="6168"/>
                  </a:lnTo>
                  <a:cubicBezTo>
                    <a:pt x="7371" y="7538"/>
                    <a:pt x="6252" y="8657"/>
                    <a:pt x="4882" y="8657"/>
                  </a:cubicBezTo>
                  <a:lnTo>
                    <a:pt x="2858" y="8657"/>
                  </a:lnTo>
                  <a:cubicBezTo>
                    <a:pt x="1489" y="8657"/>
                    <a:pt x="370" y="7538"/>
                    <a:pt x="370" y="6168"/>
                  </a:cubicBezTo>
                  <a:lnTo>
                    <a:pt x="370" y="4502"/>
                  </a:lnTo>
                  <a:cubicBezTo>
                    <a:pt x="370" y="4418"/>
                    <a:pt x="453" y="4359"/>
                    <a:pt x="525" y="4359"/>
                  </a:cubicBezTo>
                  <a:cubicBezTo>
                    <a:pt x="596" y="4359"/>
                    <a:pt x="668" y="4430"/>
                    <a:pt x="668" y="4502"/>
                  </a:cubicBezTo>
                  <a:lnTo>
                    <a:pt x="668" y="6168"/>
                  </a:lnTo>
                  <a:cubicBezTo>
                    <a:pt x="668" y="7383"/>
                    <a:pt x="1656" y="8347"/>
                    <a:pt x="2846" y="8347"/>
                  </a:cubicBezTo>
                  <a:lnTo>
                    <a:pt x="4871" y="8347"/>
                  </a:lnTo>
                  <a:cubicBezTo>
                    <a:pt x="6073" y="8347"/>
                    <a:pt x="7037" y="7359"/>
                    <a:pt x="7037" y="6168"/>
                  </a:cubicBezTo>
                  <a:lnTo>
                    <a:pt x="7037" y="4502"/>
                  </a:lnTo>
                  <a:cubicBezTo>
                    <a:pt x="7037" y="4418"/>
                    <a:pt x="7121" y="4359"/>
                    <a:pt x="7192" y="4359"/>
                  </a:cubicBezTo>
                  <a:cubicBezTo>
                    <a:pt x="7276" y="4359"/>
                    <a:pt x="7335" y="4430"/>
                    <a:pt x="7335" y="4502"/>
                  </a:cubicBezTo>
                  <a:lnTo>
                    <a:pt x="7335" y="5252"/>
                  </a:lnTo>
                  <a:cubicBezTo>
                    <a:pt x="7335" y="5347"/>
                    <a:pt x="7418" y="5418"/>
                    <a:pt x="7502" y="5418"/>
                  </a:cubicBezTo>
                  <a:cubicBezTo>
                    <a:pt x="7585" y="5418"/>
                    <a:pt x="7668" y="5347"/>
                    <a:pt x="7668" y="5252"/>
                  </a:cubicBezTo>
                  <a:lnTo>
                    <a:pt x="7668" y="4502"/>
                  </a:lnTo>
                  <a:cubicBezTo>
                    <a:pt x="7668" y="4252"/>
                    <a:pt x="7454" y="4037"/>
                    <a:pt x="7192" y="4037"/>
                  </a:cubicBezTo>
                  <a:cubicBezTo>
                    <a:pt x="6930" y="4037"/>
                    <a:pt x="6716" y="4240"/>
                    <a:pt x="6716" y="4502"/>
                  </a:cubicBezTo>
                  <a:lnTo>
                    <a:pt x="6716" y="4704"/>
                  </a:lnTo>
                  <a:lnTo>
                    <a:pt x="6478" y="4704"/>
                  </a:lnTo>
                  <a:lnTo>
                    <a:pt x="6478" y="1656"/>
                  </a:lnTo>
                  <a:cubicBezTo>
                    <a:pt x="6478" y="739"/>
                    <a:pt x="5740" y="13"/>
                    <a:pt x="4835" y="1"/>
                  </a:cubicBezTo>
                  <a:close/>
                </a:path>
              </a:pathLst>
            </a:custGeom>
            <a:solidFill>
              <a:srgbClr val="FF0000"/>
            </a:solidFill>
            <a:ln>
              <a:noFill/>
            </a:ln>
          </p:spPr>
          <p:txBody>
            <a:bodyPr spcFirstLastPara="1" wrap="square" lIns="121900" tIns="121900" rIns="121900" bIns="121900" anchor="ctr" anchorCtr="0">
              <a:noAutofit/>
            </a:bodyPr>
            <a:lstStyle/>
            <a:p>
              <a:pPr defTabSz="1219140"/>
              <a:endParaRPr sz="2400" dirty="0"/>
            </a:p>
          </p:txBody>
        </p:sp>
      </p:grpSp>
      <p:grpSp>
        <p:nvGrpSpPr>
          <p:cNvPr id="330" name="Google Shape;330;p51"/>
          <p:cNvGrpSpPr/>
          <p:nvPr/>
        </p:nvGrpSpPr>
        <p:grpSpPr>
          <a:xfrm>
            <a:off x="6753136" y="4648660"/>
            <a:ext cx="769489" cy="326288"/>
            <a:chOff x="4880567" y="1535870"/>
            <a:chExt cx="356245" cy="317607"/>
          </a:xfrm>
        </p:grpSpPr>
        <p:sp>
          <p:nvSpPr>
            <p:cNvPr id="331" name="Google Shape;331;p51"/>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32" name="Google Shape;332;p51"/>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33" name="Google Shape;333;p51"/>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34" name="Google Shape;334;p51"/>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35" name="Google Shape;335;p51"/>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grpSp>
      <p:grpSp>
        <p:nvGrpSpPr>
          <p:cNvPr id="336" name="Google Shape;336;p51"/>
          <p:cNvGrpSpPr/>
          <p:nvPr/>
        </p:nvGrpSpPr>
        <p:grpSpPr>
          <a:xfrm>
            <a:off x="5648534" y="2399426"/>
            <a:ext cx="747091" cy="440245"/>
            <a:chOff x="3678830" y="3370933"/>
            <a:chExt cx="369164" cy="323297"/>
          </a:xfrm>
        </p:grpSpPr>
        <p:sp>
          <p:nvSpPr>
            <p:cNvPr id="337" name="Google Shape;337;p51"/>
            <p:cNvSpPr/>
            <p:nvPr/>
          </p:nvSpPr>
          <p:spPr>
            <a:xfrm>
              <a:off x="3678830" y="3370933"/>
              <a:ext cx="369164" cy="323297"/>
            </a:xfrm>
            <a:custGeom>
              <a:avLst/>
              <a:gdLst/>
              <a:ahLst/>
              <a:cxnLst/>
              <a:rect l="l" t="t" r="r" b="b"/>
              <a:pathLst>
                <a:path w="11598" h="10157" extrusionOk="0">
                  <a:moveTo>
                    <a:pt x="6514" y="357"/>
                  </a:moveTo>
                  <a:lnTo>
                    <a:pt x="6180" y="3274"/>
                  </a:lnTo>
                  <a:cubicBezTo>
                    <a:pt x="6180" y="3274"/>
                    <a:pt x="6180" y="3286"/>
                    <a:pt x="6168" y="3286"/>
                  </a:cubicBezTo>
                  <a:lnTo>
                    <a:pt x="5406" y="3286"/>
                  </a:lnTo>
                  <a:cubicBezTo>
                    <a:pt x="5406" y="3286"/>
                    <a:pt x="5394" y="3286"/>
                    <a:pt x="5394" y="3274"/>
                  </a:cubicBezTo>
                  <a:lnTo>
                    <a:pt x="5061" y="357"/>
                  </a:lnTo>
                  <a:close/>
                  <a:moveTo>
                    <a:pt x="11026" y="2893"/>
                  </a:moveTo>
                  <a:cubicBezTo>
                    <a:pt x="11133" y="2893"/>
                    <a:pt x="11228" y="2977"/>
                    <a:pt x="11228" y="3084"/>
                  </a:cubicBezTo>
                  <a:lnTo>
                    <a:pt x="11228" y="9620"/>
                  </a:lnTo>
                  <a:lnTo>
                    <a:pt x="11240" y="9620"/>
                  </a:lnTo>
                  <a:cubicBezTo>
                    <a:pt x="11240" y="9716"/>
                    <a:pt x="11157" y="9811"/>
                    <a:pt x="11050" y="9811"/>
                  </a:cubicBezTo>
                  <a:lnTo>
                    <a:pt x="525" y="9811"/>
                  </a:lnTo>
                  <a:cubicBezTo>
                    <a:pt x="418" y="9811"/>
                    <a:pt x="334" y="9716"/>
                    <a:pt x="334" y="9620"/>
                  </a:cubicBezTo>
                  <a:lnTo>
                    <a:pt x="334" y="3084"/>
                  </a:lnTo>
                  <a:cubicBezTo>
                    <a:pt x="334" y="2977"/>
                    <a:pt x="418" y="2893"/>
                    <a:pt x="525" y="2893"/>
                  </a:cubicBezTo>
                  <a:lnTo>
                    <a:pt x="5025" y="2893"/>
                  </a:lnTo>
                  <a:lnTo>
                    <a:pt x="5061" y="3310"/>
                  </a:lnTo>
                  <a:cubicBezTo>
                    <a:pt x="5085" y="3489"/>
                    <a:pt x="5228" y="3620"/>
                    <a:pt x="5406" y="3620"/>
                  </a:cubicBezTo>
                  <a:lnTo>
                    <a:pt x="6168" y="3620"/>
                  </a:lnTo>
                  <a:cubicBezTo>
                    <a:pt x="6347" y="3620"/>
                    <a:pt x="6490" y="3489"/>
                    <a:pt x="6502" y="3310"/>
                  </a:cubicBezTo>
                  <a:lnTo>
                    <a:pt x="6549" y="2893"/>
                  </a:lnTo>
                  <a:close/>
                  <a:moveTo>
                    <a:pt x="4882" y="0"/>
                  </a:moveTo>
                  <a:cubicBezTo>
                    <a:pt x="4847" y="0"/>
                    <a:pt x="4799" y="12"/>
                    <a:pt x="4763" y="60"/>
                  </a:cubicBezTo>
                  <a:cubicBezTo>
                    <a:pt x="4740" y="95"/>
                    <a:pt x="4728" y="155"/>
                    <a:pt x="4728" y="191"/>
                  </a:cubicBezTo>
                  <a:lnTo>
                    <a:pt x="4990" y="2548"/>
                  </a:lnTo>
                  <a:lnTo>
                    <a:pt x="537" y="2548"/>
                  </a:lnTo>
                  <a:cubicBezTo>
                    <a:pt x="239" y="2548"/>
                    <a:pt x="1" y="2786"/>
                    <a:pt x="1" y="3084"/>
                  </a:cubicBezTo>
                  <a:lnTo>
                    <a:pt x="1" y="9620"/>
                  </a:lnTo>
                  <a:cubicBezTo>
                    <a:pt x="1" y="9918"/>
                    <a:pt x="239" y="10156"/>
                    <a:pt x="537" y="10156"/>
                  </a:cubicBezTo>
                  <a:lnTo>
                    <a:pt x="11062" y="10156"/>
                  </a:lnTo>
                  <a:cubicBezTo>
                    <a:pt x="11359" y="10156"/>
                    <a:pt x="11598" y="9918"/>
                    <a:pt x="11598" y="9620"/>
                  </a:cubicBezTo>
                  <a:lnTo>
                    <a:pt x="11598" y="3084"/>
                  </a:lnTo>
                  <a:cubicBezTo>
                    <a:pt x="11586" y="2786"/>
                    <a:pt x="11348" y="2548"/>
                    <a:pt x="11050" y="2548"/>
                  </a:cubicBezTo>
                  <a:lnTo>
                    <a:pt x="6597" y="2548"/>
                  </a:lnTo>
                  <a:lnTo>
                    <a:pt x="6871" y="191"/>
                  </a:lnTo>
                  <a:cubicBezTo>
                    <a:pt x="6871" y="155"/>
                    <a:pt x="6847" y="107"/>
                    <a:pt x="6823" y="60"/>
                  </a:cubicBezTo>
                  <a:cubicBezTo>
                    <a:pt x="6787" y="36"/>
                    <a:pt x="6752" y="0"/>
                    <a:pt x="6704"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38" name="Google Shape;338;p51"/>
            <p:cNvSpPr/>
            <p:nvPr/>
          </p:nvSpPr>
          <p:spPr>
            <a:xfrm>
              <a:off x="3713716" y="3498253"/>
              <a:ext cx="126206" cy="161092"/>
            </a:xfrm>
            <a:custGeom>
              <a:avLst/>
              <a:gdLst/>
              <a:ahLst/>
              <a:cxnLst/>
              <a:rect l="l" t="t" r="r" b="b"/>
              <a:pathLst>
                <a:path w="3965" h="5061" extrusionOk="0">
                  <a:moveTo>
                    <a:pt x="2155" y="1251"/>
                  </a:moveTo>
                  <a:cubicBezTo>
                    <a:pt x="2358" y="1251"/>
                    <a:pt x="2524" y="1418"/>
                    <a:pt x="2524" y="1632"/>
                  </a:cubicBezTo>
                  <a:lnTo>
                    <a:pt x="2524" y="1989"/>
                  </a:lnTo>
                  <a:cubicBezTo>
                    <a:pt x="2536" y="2299"/>
                    <a:pt x="2286" y="2537"/>
                    <a:pt x="1977" y="2537"/>
                  </a:cubicBezTo>
                  <a:cubicBezTo>
                    <a:pt x="1667" y="2537"/>
                    <a:pt x="1429" y="2287"/>
                    <a:pt x="1429" y="1989"/>
                  </a:cubicBezTo>
                  <a:lnTo>
                    <a:pt x="1429" y="1632"/>
                  </a:lnTo>
                  <a:cubicBezTo>
                    <a:pt x="1429" y="1418"/>
                    <a:pt x="1584" y="1251"/>
                    <a:pt x="1798" y="1251"/>
                  </a:cubicBezTo>
                  <a:close/>
                  <a:moveTo>
                    <a:pt x="2167" y="2846"/>
                  </a:moveTo>
                  <a:lnTo>
                    <a:pt x="2167" y="2953"/>
                  </a:lnTo>
                  <a:cubicBezTo>
                    <a:pt x="2167" y="3025"/>
                    <a:pt x="2179" y="3084"/>
                    <a:pt x="2227" y="3132"/>
                  </a:cubicBezTo>
                  <a:lnTo>
                    <a:pt x="1989" y="3370"/>
                  </a:lnTo>
                  <a:lnTo>
                    <a:pt x="1977" y="3370"/>
                  </a:lnTo>
                  <a:lnTo>
                    <a:pt x="1739" y="3132"/>
                  </a:lnTo>
                  <a:cubicBezTo>
                    <a:pt x="1762" y="3073"/>
                    <a:pt x="1774" y="3013"/>
                    <a:pt x="1774" y="2953"/>
                  </a:cubicBezTo>
                  <a:lnTo>
                    <a:pt x="1774" y="2846"/>
                  </a:lnTo>
                  <a:cubicBezTo>
                    <a:pt x="1834" y="2858"/>
                    <a:pt x="1917" y="2858"/>
                    <a:pt x="1977" y="2858"/>
                  </a:cubicBezTo>
                  <a:cubicBezTo>
                    <a:pt x="2036" y="2858"/>
                    <a:pt x="2108" y="2846"/>
                    <a:pt x="2167" y="2846"/>
                  </a:cubicBezTo>
                  <a:close/>
                  <a:moveTo>
                    <a:pt x="2512" y="3334"/>
                  </a:moveTo>
                  <a:lnTo>
                    <a:pt x="2810" y="3489"/>
                  </a:lnTo>
                  <a:cubicBezTo>
                    <a:pt x="2870" y="3513"/>
                    <a:pt x="2917" y="3596"/>
                    <a:pt x="2917" y="3668"/>
                  </a:cubicBezTo>
                  <a:lnTo>
                    <a:pt x="2917" y="4727"/>
                  </a:lnTo>
                  <a:lnTo>
                    <a:pt x="1072" y="4727"/>
                  </a:lnTo>
                  <a:lnTo>
                    <a:pt x="1072" y="3668"/>
                  </a:lnTo>
                  <a:cubicBezTo>
                    <a:pt x="1072" y="3596"/>
                    <a:pt x="1108" y="3537"/>
                    <a:pt x="1167" y="3489"/>
                  </a:cubicBezTo>
                  <a:lnTo>
                    <a:pt x="1465" y="3334"/>
                  </a:lnTo>
                  <a:lnTo>
                    <a:pt x="1739" y="3608"/>
                  </a:lnTo>
                  <a:cubicBezTo>
                    <a:pt x="1810" y="3680"/>
                    <a:pt x="1905" y="3704"/>
                    <a:pt x="1989" y="3704"/>
                  </a:cubicBezTo>
                  <a:cubicBezTo>
                    <a:pt x="2084" y="3704"/>
                    <a:pt x="2167" y="3680"/>
                    <a:pt x="2239" y="3608"/>
                  </a:cubicBezTo>
                  <a:lnTo>
                    <a:pt x="2512" y="3334"/>
                  </a:lnTo>
                  <a:close/>
                  <a:moveTo>
                    <a:pt x="3608" y="334"/>
                  </a:moveTo>
                  <a:cubicBezTo>
                    <a:pt x="3608" y="334"/>
                    <a:pt x="3632" y="334"/>
                    <a:pt x="3632" y="346"/>
                  </a:cubicBezTo>
                  <a:lnTo>
                    <a:pt x="3632" y="4704"/>
                  </a:lnTo>
                  <a:lnTo>
                    <a:pt x="3239" y="4727"/>
                  </a:lnTo>
                  <a:lnTo>
                    <a:pt x="3239" y="3668"/>
                  </a:lnTo>
                  <a:cubicBezTo>
                    <a:pt x="3239" y="3454"/>
                    <a:pt x="3120" y="3275"/>
                    <a:pt x="2941" y="3192"/>
                  </a:cubicBezTo>
                  <a:lnTo>
                    <a:pt x="2512" y="2977"/>
                  </a:lnTo>
                  <a:lnTo>
                    <a:pt x="2512" y="2965"/>
                  </a:lnTo>
                  <a:lnTo>
                    <a:pt x="2512" y="2715"/>
                  </a:lnTo>
                  <a:cubicBezTo>
                    <a:pt x="2739" y="2549"/>
                    <a:pt x="2870" y="2275"/>
                    <a:pt x="2870" y="2001"/>
                  </a:cubicBezTo>
                  <a:lnTo>
                    <a:pt x="2870" y="1644"/>
                  </a:lnTo>
                  <a:cubicBezTo>
                    <a:pt x="2870" y="1251"/>
                    <a:pt x="2536" y="929"/>
                    <a:pt x="2155" y="929"/>
                  </a:cubicBezTo>
                  <a:lnTo>
                    <a:pt x="1798" y="929"/>
                  </a:lnTo>
                  <a:cubicBezTo>
                    <a:pt x="1405" y="929"/>
                    <a:pt x="1084" y="1251"/>
                    <a:pt x="1084" y="1644"/>
                  </a:cubicBezTo>
                  <a:lnTo>
                    <a:pt x="1084" y="2001"/>
                  </a:lnTo>
                  <a:cubicBezTo>
                    <a:pt x="1084" y="2299"/>
                    <a:pt x="1227" y="2549"/>
                    <a:pt x="1441" y="2715"/>
                  </a:cubicBezTo>
                  <a:lnTo>
                    <a:pt x="1441" y="2965"/>
                  </a:lnTo>
                  <a:lnTo>
                    <a:pt x="1441" y="2977"/>
                  </a:lnTo>
                  <a:lnTo>
                    <a:pt x="1012" y="3192"/>
                  </a:lnTo>
                  <a:cubicBezTo>
                    <a:pt x="834" y="3275"/>
                    <a:pt x="715" y="3454"/>
                    <a:pt x="715" y="3668"/>
                  </a:cubicBezTo>
                  <a:lnTo>
                    <a:pt x="715" y="4727"/>
                  </a:lnTo>
                  <a:lnTo>
                    <a:pt x="357" y="4727"/>
                  </a:lnTo>
                  <a:cubicBezTo>
                    <a:pt x="357" y="4727"/>
                    <a:pt x="334" y="4727"/>
                    <a:pt x="334" y="4704"/>
                  </a:cubicBezTo>
                  <a:lnTo>
                    <a:pt x="334" y="346"/>
                  </a:lnTo>
                  <a:cubicBezTo>
                    <a:pt x="334" y="346"/>
                    <a:pt x="334" y="334"/>
                    <a:pt x="357" y="334"/>
                  </a:cubicBezTo>
                  <a:close/>
                  <a:moveTo>
                    <a:pt x="357" y="1"/>
                  </a:moveTo>
                  <a:cubicBezTo>
                    <a:pt x="155" y="1"/>
                    <a:pt x="0" y="167"/>
                    <a:pt x="0" y="358"/>
                  </a:cubicBezTo>
                  <a:lnTo>
                    <a:pt x="0" y="4704"/>
                  </a:lnTo>
                  <a:cubicBezTo>
                    <a:pt x="0" y="4906"/>
                    <a:pt x="155" y="5061"/>
                    <a:pt x="357" y="5061"/>
                  </a:cubicBezTo>
                  <a:lnTo>
                    <a:pt x="3608" y="5061"/>
                  </a:lnTo>
                  <a:cubicBezTo>
                    <a:pt x="3810" y="5061"/>
                    <a:pt x="3965" y="4906"/>
                    <a:pt x="3965" y="4704"/>
                  </a:cubicBezTo>
                  <a:lnTo>
                    <a:pt x="3965" y="346"/>
                  </a:lnTo>
                  <a:cubicBezTo>
                    <a:pt x="3965" y="155"/>
                    <a:pt x="3810" y="1"/>
                    <a:pt x="3608"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39" name="Google Shape;339;p51"/>
            <p:cNvSpPr/>
            <p:nvPr/>
          </p:nvSpPr>
          <p:spPr>
            <a:xfrm>
              <a:off x="3863795" y="3498253"/>
              <a:ext cx="149728" cy="34154"/>
            </a:xfrm>
            <a:custGeom>
              <a:avLst/>
              <a:gdLst/>
              <a:ahLst/>
              <a:cxnLst/>
              <a:rect l="l" t="t" r="r" b="b"/>
              <a:pathLst>
                <a:path w="4704" h="1073" extrusionOk="0">
                  <a:moveTo>
                    <a:pt x="4334" y="334"/>
                  </a:moveTo>
                  <a:cubicBezTo>
                    <a:pt x="4334" y="334"/>
                    <a:pt x="4346" y="334"/>
                    <a:pt x="4346" y="346"/>
                  </a:cubicBezTo>
                  <a:lnTo>
                    <a:pt x="4346" y="715"/>
                  </a:lnTo>
                  <a:lnTo>
                    <a:pt x="345" y="739"/>
                  </a:lnTo>
                  <a:cubicBezTo>
                    <a:pt x="345" y="739"/>
                    <a:pt x="322" y="739"/>
                    <a:pt x="322" y="715"/>
                  </a:cubicBezTo>
                  <a:lnTo>
                    <a:pt x="322" y="346"/>
                  </a:lnTo>
                  <a:cubicBezTo>
                    <a:pt x="322" y="346"/>
                    <a:pt x="322" y="334"/>
                    <a:pt x="345" y="334"/>
                  </a:cubicBezTo>
                  <a:close/>
                  <a:moveTo>
                    <a:pt x="357" y="1"/>
                  </a:moveTo>
                  <a:cubicBezTo>
                    <a:pt x="167" y="1"/>
                    <a:pt x="0" y="167"/>
                    <a:pt x="0" y="358"/>
                  </a:cubicBezTo>
                  <a:lnTo>
                    <a:pt x="0" y="715"/>
                  </a:lnTo>
                  <a:cubicBezTo>
                    <a:pt x="0" y="917"/>
                    <a:pt x="167" y="1072"/>
                    <a:pt x="357" y="1072"/>
                  </a:cubicBezTo>
                  <a:lnTo>
                    <a:pt x="4346" y="1072"/>
                  </a:lnTo>
                  <a:cubicBezTo>
                    <a:pt x="4536" y="1072"/>
                    <a:pt x="4703" y="917"/>
                    <a:pt x="4703" y="715"/>
                  </a:cubicBezTo>
                  <a:lnTo>
                    <a:pt x="4703" y="346"/>
                  </a:lnTo>
                  <a:cubicBezTo>
                    <a:pt x="4691" y="155"/>
                    <a:pt x="4536" y="1"/>
                    <a:pt x="4346"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40" name="Google Shape;340;p51"/>
            <p:cNvSpPr/>
            <p:nvPr/>
          </p:nvSpPr>
          <p:spPr>
            <a:xfrm>
              <a:off x="3863413" y="3544502"/>
              <a:ext cx="114843" cy="33740"/>
            </a:xfrm>
            <a:custGeom>
              <a:avLst/>
              <a:gdLst/>
              <a:ahLst/>
              <a:cxnLst/>
              <a:rect l="l" t="t" r="r" b="b"/>
              <a:pathLst>
                <a:path w="3608" h="1060" extrusionOk="0">
                  <a:moveTo>
                    <a:pt x="3251" y="334"/>
                  </a:moveTo>
                  <a:cubicBezTo>
                    <a:pt x="3251" y="334"/>
                    <a:pt x="3274" y="334"/>
                    <a:pt x="3274" y="357"/>
                  </a:cubicBezTo>
                  <a:lnTo>
                    <a:pt x="3274" y="715"/>
                  </a:lnTo>
                  <a:lnTo>
                    <a:pt x="357" y="727"/>
                  </a:lnTo>
                  <a:cubicBezTo>
                    <a:pt x="357" y="727"/>
                    <a:pt x="334" y="727"/>
                    <a:pt x="334" y="715"/>
                  </a:cubicBezTo>
                  <a:lnTo>
                    <a:pt x="334" y="357"/>
                  </a:lnTo>
                  <a:cubicBezTo>
                    <a:pt x="334" y="357"/>
                    <a:pt x="334" y="334"/>
                    <a:pt x="357" y="334"/>
                  </a:cubicBezTo>
                  <a:close/>
                  <a:moveTo>
                    <a:pt x="357" y="0"/>
                  </a:moveTo>
                  <a:cubicBezTo>
                    <a:pt x="155" y="0"/>
                    <a:pt x="0" y="155"/>
                    <a:pt x="0" y="357"/>
                  </a:cubicBezTo>
                  <a:lnTo>
                    <a:pt x="0" y="715"/>
                  </a:lnTo>
                  <a:cubicBezTo>
                    <a:pt x="0" y="905"/>
                    <a:pt x="155" y="1060"/>
                    <a:pt x="357" y="1060"/>
                  </a:cubicBezTo>
                  <a:lnTo>
                    <a:pt x="3251" y="1060"/>
                  </a:lnTo>
                  <a:cubicBezTo>
                    <a:pt x="3453" y="1060"/>
                    <a:pt x="3608" y="905"/>
                    <a:pt x="3608" y="715"/>
                  </a:cubicBezTo>
                  <a:lnTo>
                    <a:pt x="3608" y="357"/>
                  </a:lnTo>
                  <a:cubicBezTo>
                    <a:pt x="3608" y="155"/>
                    <a:pt x="3453" y="0"/>
                    <a:pt x="3251"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41" name="Google Shape;341;p51"/>
            <p:cNvSpPr/>
            <p:nvPr/>
          </p:nvSpPr>
          <p:spPr>
            <a:xfrm>
              <a:off x="3863795" y="3590719"/>
              <a:ext cx="68625" cy="10663"/>
            </a:xfrm>
            <a:custGeom>
              <a:avLst/>
              <a:gdLst/>
              <a:ahLst/>
              <a:cxnLst/>
              <a:rect l="l" t="t" r="r" b="b"/>
              <a:pathLst>
                <a:path w="2156" h="335" extrusionOk="0">
                  <a:moveTo>
                    <a:pt x="167" y="1"/>
                  </a:moveTo>
                  <a:cubicBezTo>
                    <a:pt x="72" y="1"/>
                    <a:pt x="0" y="72"/>
                    <a:pt x="0" y="168"/>
                  </a:cubicBezTo>
                  <a:cubicBezTo>
                    <a:pt x="0" y="251"/>
                    <a:pt x="72" y="334"/>
                    <a:pt x="167" y="334"/>
                  </a:cubicBezTo>
                  <a:lnTo>
                    <a:pt x="1977" y="334"/>
                  </a:lnTo>
                  <a:cubicBezTo>
                    <a:pt x="2072" y="334"/>
                    <a:pt x="2143" y="251"/>
                    <a:pt x="2143" y="168"/>
                  </a:cubicBezTo>
                  <a:cubicBezTo>
                    <a:pt x="2155" y="72"/>
                    <a:pt x="2072" y="1"/>
                    <a:pt x="1977"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42" name="Google Shape;342;p51"/>
            <p:cNvSpPr/>
            <p:nvPr/>
          </p:nvSpPr>
          <p:spPr>
            <a:xfrm>
              <a:off x="3944897" y="3590719"/>
              <a:ext cx="33358" cy="10663"/>
            </a:xfrm>
            <a:custGeom>
              <a:avLst/>
              <a:gdLst/>
              <a:ahLst/>
              <a:cxnLst/>
              <a:rect l="l" t="t" r="r" b="b"/>
              <a:pathLst>
                <a:path w="1048" h="335" extrusionOk="0">
                  <a:moveTo>
                    <a:pt x="155" y="1"/>
                  </a:moveTo>
                  <a:cubicBezTo>
                    <a:pt x="71" y="1"/>
                    <a:pt x="0" y="72"/>
                    <a:pt x="0" y="168"/>
                  </a:cubicBezTo>
                  <a:cubicBezTo>
                    <a:pt x="0" y="251"/>
                    <a:pt x="71" y="334"/>
                    <a:pt x="155" y="334"/>
                  </a:cubicBezTo>
                  <a:lnTo>
                    <a:pt x="893" y="334"/>
                  </a:lnTo>
                  <a:cubicBezTo>
                    <a:pt x="976" y="334"/>
                    <a:pt x="1048" y="251"/>
                    <a:pt x="1048" y="168"/>
                  </a:cubicBezTo>
                  <a:cubicBezTo>
                    <a:pt x="1048" y="72"/>
                    <a:pt x="976" y="1"/>
                    <a:pt x="893"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43" name="Google Shape;343;p51"/>
            <p:cNvSpPr/>
            <p:nvPr/>
          </p:nvSpPr>
          <p:spPr>
            <a:xfrm>
              <a:off x="3864176" y="3625223"/>
              <a:ext cx="21995" cy="10631"/>
            </a:xfrm>
            <a:custGeom>
              <a:avLst/>
              <a:gdLst/>
              <a:ahLst/>
              <a:cxnLst/>
              <a:rect l="l" t="t" r="r" b="b"/>
              <a:pathLst>
                <a:path w="691" h="334" extrusionOk="0">
                  <a:moveTo>
                    <a:pt x="167" y="0"/>
                  </a:moveTo>
                  <a:cubicBezTo>
                    <a:pt x="71" y="0"/>
                    <a:pt x="0" y="84"/>
                    <a:pt x="0" y="167"/>
                  </a:cubicBezTo>
                  <a:cubicBezTo>
                    <a:pt x="0" y="262"/>
                    <a:pt x="71" y="334"/>
                    <a:pt x="167" y="334"/>
                  </a:cubicBezTo>
                  <a:lnTo>
                    <a:pt x="524" y="334"/>
                  </a:lnTo>
                  <a:cubicBezTo>
                    <a:pt x="607" y="334"/>
                    <a:pt x="691" y="262"/>
                    <a:pt x="691" y="167"/>
                  </a:cubicBezTo>
                  <a:cubicBezTo>
                    <a:pt x="691" y="84"/>
                    <a:pt x="607" y="0"/>
                    <a:pt x="524"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44" name="Google Shape;344;p51"/>
            <p:cNvSpPr/>
            <p:nvPr/>
          </p:nvSpPr>
          <p:spPr>
            <a:xfrm>
              <a:off x="3898648" y="3625223"/>
              <a:ext cx="56498" cy="10631"/>
            </a:xfrm>
            <a:custGeom>
              <a:avLst/>
              <a:gdLst/>
              <a:ahLst/>
              <a:cxnLst/>
              <a:rect l="l" t="t" r="r" b="b"/>
              <a:pathLst>
                <a:path w="1775" h="334" extrusionOk="0">
                  <a:moveTo>
                    <a:pt x="167" y="0"/>
                  </a:moveTo>
                  <a:cubicBezTo>
                    <a:pt x="84" y="0"/>
                    <a:pt x="0" y="84"/>
                    <a:pt x="0" y="167"/>
                  </a:cubicBezTo>
                  <a:cubicBezTo>
                    <a:pt x="0" y="262"/>
                    <a:pt x="84" y="334"/>
                    <a:pt x="167" y="334"/>
                  </a:cubicBezTo>
                  <a:lnTo>
                    <a:pt x="1608" y="334"/>
                  </a:lnTo>
                  <a:cubicBezTo>
                    <a:pt x="1703" y="334"/>
                    <a:pt x="1775" y="262"/>
                    <a:pt x="1775" y="167"/>
                  </a:cubicBezTo>
                  <a:cubicBezTo>
                    <a:pt x="1775" y="84"/>
                    <a:pt x="1703" y="0"/>
                    <a:pt x="1608"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45" name="Google Shape;345;p51"/>
            <p:cNvSpPr/>
            <p:nvPr/>
          </p:nvSpPr>
          <p:spPr>
            <a:xfrm>
              <a:off x="3864176" y="3648713"/>
              <a:ext cx="21995" cy="10249"/>
            </a:xfrm>
            <a:custGeom>
              <a:avLst/>
              <a:gdLst/>
              <a:ahLst/>
              <a:cxnLst/>
              <a:rect l="l" t="t" r="r" b="b"/>
              <a:pathLst>
                <a:path w="691" h="322" extrusionOk="0">
                  <a:moveTo>
                    <a:pt x="167" y="0"/>
                  </a:moveTo>
                  <a:cubicBezTo>
                    <a:pt x="71" y="0"/>
                    <a:pt x="0" y="72"/>
                    <a:pt x="0" y="155"/>
                  </a:cubicBezTo>
                  <a:cubicBezTo>
                    <a:pt x="0" y="251"/>
                    <a:pt x="71" y="322"/>
                    <a:pt x="167" y="322"/>
                  </a:cubicBezTo>
                  <a:lnTo>
                    <a:pt x="524" y="322"/>
                  </a:lnTo>
                  <a:cubicBezTo>
                    <a:pt x="607" y="322"/>
                    <a:pt x="691" y="251"/>
                    <a:pt x="691" y="155"/>
                  </a:cubicBezTo>
                  <a:cubicBezTo>
                    <a:pt x="691" y="72"/>
                    <a:pt x="607" y="0"/>
                    <a:pt x="524"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46" name="Google Shape;346;p51"/>
            <p:cNvSpPr/>
            <p:nvPr/>
          </p:nvSpPr>
          <p:spPr>
            <a:xfrm>
              <a:off x="3898648" y="3648713"/>
              <a:ext cx="56498" cy="10249"/>
            </a:xfrm>
            <a:custGeom>
              <a:avLst/>
              <a:gdLst/>
              <a:ahLst/>
              <a:cxnLst/>
              <a:rect l="l" t="t" r="r" b="b"/>
              <a:pathLst>
                <a:path w="1775" h="322" extrusionOk="0">
                  <a:moveTo>
                    <a:pt x="167" y="0"/>
                  </a:moveTo>
                  <a:cubicBezTo>
                    <a:pt x="84" y="0"/>
                    <a:pt x="0" y="72"/>
                    <a:pt x="0" y="155"/>
                  </a:cubicBezTo>
                  <a:cubicBezTo>
                    <a:pt x="0" y="251"/>
                    <a:pt x="84" y="322"/>
                    <a:pt x="167" y="322"/>
                  </a:cubicBezTo>
                  <a:lnTo>
                    <a:pt x="1608" y="322"/>
                  </a:lnTo>
                  <a:cubicBezTo>
                    <a:pt x="1703" y="322"/>
                    <a:pt x="1775" y="251"/>
                    <a:pt x="1775" y="155"/>
                  </a:cubicBezTo>
                  <a:cubicBezTo>
                    <a:pt x="1775" y="72"/>
                    <a:pt x="1703" y="0"/>
                    <a:pt x="1608"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47" name="Google Shape;347;p51"/>
            <p:cNvSpPr/>
            <p:nvPr/>
          </p:nvSpPr>
          <p:spPr>
            <a:xfrm>
              <a:off x="3858097" y="3452036"/>
              <a:ext cx="11013" cy="10249"/>
            </a:xfrm>
            <a:custGeom>
              <a:avLst/>
              <a:gdLst/>
              <a:ahLst/>
              <a:cxnLst/>
              <a:rect l="l" t="t" r="r" b="b"/>
              <a:pathLst>
                <a:path w="346" h="322" extrusionOk="0">
                  <a:moveTo>
                    <a:pt x="167" y="0"/>
                  </a:moveTo>
                  <a:cubicBezTo>
                    <a:pt x="72" y="0"/>
                    <a:pt x="1" y="72"/>
                    <a:pt x="1" y="167"/>
                  </a:cubicBezTo>
                  <a:cubicBezTo>
                    <a:pt x="1" y="250"/>
                    <a:pt x="72" y="322"/>
                    <a:pt x="167" y="322"/>
                  </a:cubicBezTo>
                  <a:cubicBezTo>
                    <a:pt x="251" y="322"/>
                    <a:pt x="322" y="250"/>
                    <a:pt x="322" y="167"/>
                  </a:cubicBezTo>
                  <a:cubicBezTo>
                    <a:pt x="346" y="72"/>
                    <a:pt x="251" y="0"/>
                    <a:pt x="167"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grpSp>
      <p:grpSp>
        <p:nvGrpSpPr>
          <p:cNvPr id="349" name="Google Shape;349;p51"/>
          <p:cNvGrpSpPr/>
          <p:nvPr/>
        </p:nvGrpSpPr>
        <p:grpSpPr>
          <a:xfrm>
            <a:off x="6192711" y="5706796"/>
            <a:ext cx="560413" cy="541451"/>
            <a:chOff x="3121167" y="2884883"/>
            <a:chExt cx="258414" cy="348543"/>
          </a:xfrm>
        </p:grpSpPr>
        <p:sp>
          <p:nvSpPr>
            <p:cNvPr id="350" name="Google Shape;350;p51"/>
            <p:cNvSpPr/>
            <p:nvPr/>
          </p:nvSpPr>
          <p:spPr>
            <a:xfrm>
              <a:off x="3196249" y="2932023"/>
              <a:ext cx="37351" cy="10581"/>
            </a:xfrm>
            <a:custGeom>
              <a:avLst/>
              <a:gdLst/>
              <a:ahLst/>
              <a:cxnLst/>
              <a:rect l="l" t="t" r="r" b="b"/>
              <a:pathLst>
                <a:path w="1179" h="334" extrusionOk="0">
                  <a:moveTo>
                    <a:pt x="167" y="1"/>
                  </a:moveTo>
                  <a:cubicBezTo>
                    <a:pt x="72" y="1"/>
                    <a:pt x="0" y="84"/>
                    <a:pt x="0" y="167"/>
                  </a:cubicBezTo>
                  <a:cubicBezTo>
                    <a:pt x="0" y="262"/>
                    <a:pt x="72" y="334"/>
                    <a:pt x="167" y="334"/>
                  </a:cubicBezTo>
                  <a:lnTo>
                    <a:pt x="1012" y="334"/>
                  </a:lnTo>
                  <a:cubicBezTo>
                    <a:pt x="1096" y="334"/>
                    <a:pt x="1179" y="262"/>
                    <a:pt x="1179" y="167"/>
                  </a:cubicBezTo>
                  <a:cubicBezTo>
                    <a:pt x="1179" y="84"/>
                    <a:pt x="1096" y="1"/>
                    <a:pt x="1012"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51" name="Google Shape;351;p51"/>
            <p:cNvSpPr/>
            <p:nvPr/>
          </p:nvSpPr>
          <p:spPr>
            <a:xfrm>
              <a:off x="3165297" y="3031593"/>
              <a:ext cx="98873" cy="31332"/>
            </a:xfrm>
            <a:custGeom>
              <a:avLst/>
              <a:gdLst/>
              <a:ahLst/>
              <a:cxnLst/>
              <a:rect l="l" t="t" r="r" b="b"/>
              <a:pathLst>
                <a:path w="3121" h="989" extrusionOk="0">
                  <a:moveTo>
                    <a:pt x="2787" y="334"/>
                  </a:moveTo>
                  <a:lnTo>
                    <a:pt x="2787" y="656"/>
                  </a:lnTo>
                  <a:lnTo>
                    <a:pt x="334" y="656"/>
                  </a:lnTo>
                  <a:lnTo>
                    <a:pt x="334" y="334"/>
                  </a:lnTo>
                  <a:close/>
                  <a:moveTo>
                    <a:pt x="168" y="1"/>
                  </a:moveTo>
                  <a:cubicBezTo>
                    <a:pt x="84" y="1"/>
                    <a:pt x="1" y="72"/>
                    <a:pt x="1" y="167"/>
                  </a:cubicBezTo>
                  <a:lnTo>
                    <a:pt x="1" y="822"/>
                  </a:lnTo>
                  <a:cubicBezTo>
                    <a:pt x="1" y="906"/>
                    <a:pt x="84" y="989"/>
                    <a:pt x="168" y="989"/>
                  </a:cubicBezTo>
                  <a:lnTo>
                    <a:pt x="2954" y="989"/>
                  </a:lnTo>
                  <a:cubicBezTo>
                    <a:pt x="3049" y="989"/>
                    <a:pt x="3120" y="906"/>
                    <a:pt x="3120" y="822"/>
                  </a:cubicBezTo>
                  <a:lnTo>
                    <a:pt x="3120" y="167"/>
                  </a:lnTo>
                  <a:cubicBezTo>
                    <a:pt x="3120" y="60"/>
                    <a:pt x="3049" y="1"/>
                    <a:pt x="2954"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52" name="Google Shape;352;p51"/>
            <p:cNvSpPr/>
            <p:nvPr/>
          </p:nvSpPr>
          <p:spPr>
            <a:xfrm>
              <a:off x="3165297" y="3075343"/>
              <a:ext cx="98873" cy="10613"/>
            </a:xfrm>
            <a:custGeom>
              <a:avLst/>
              <a:gdLst/>
              <a:ahLst/>
              <a:cxnLst/>
              <a:rect l="l" t="t" r="r" b="b"/>
              <a:pathLst>
                <a:path w="3121" h="335" extrusionOk="0">
                  <a:moveTo>
                    <a:pt x="168" y="1"/>
                  </a:moveTo>
                  <a:cubicBezTo>
                    <a:pt x="84" y="1"/>
                    <a:pt x="1" y="84"/>
                    <a:pt x="1" y="168"/>
                  </a:cubicBezTo>
                  <a:cubicBezTo>
                    <a:pt x="1" y="263"/>
                    <a:pt x="84" y="334"/>
                    <a:pt x="168" y="334"/>
                  </a:cubicBezTo>
                  <a:lnTo>
                    <a:pt x="2954" y="334"/>
                  </a:lnTo>
                  <a:cubicBezTo>
                    <a:pt x="3049" y="334"/>
                    <a:pt x="3120" y="263"/>
                    <a:pt x="3120" y="168"/>
                  </a:cubicBezTo>
                  <a:cubicBezTo>
                    <a:pt x="3120" y="84"/>
                    <a:pt x="3049" y="1"/>
                    <a:pt x="2954"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53" name="Google Shape;353;p51"/>
            <p:cNvSpPr/>
            <p:nvPr/>
          </p:nvSpPr>
          <p:spPr>
            <a:xfrm>
              <a:off x="3165297" y="3099863"/>
              <a:ext cx="98873" cy="10613"/>
            </a:xfrm>
            <a:custGeom>
              <a:avLst/>
              <a:gdLst/>
              <a:ahLst/>
              <a:cxnLst/>
              <a:rect l="l" t="t" r="r" b="b"/>
              <a:pathLst>
                <a:path w="3121" h="335" extrusionOk="0">
                  <a:moveTo>
                    <a:pt x="168" y="1"/>
                  </a:moveTo>
                  <a:cubicBezTo>
                    <a:pt x="84" y="1"/>
                    <a:pt x="1" y="84"/>
                    <a:pt x="1" y="167"/>
                  </a:cubicBezTo>
                  <a:cubicBezTo>
                    <a:pt x="1" y="263"/>
                    <a:pt x="84" y="334"/>
                    <a:pt x="168" y="334"/>
                  </a:cubicBezTo>
                  <a:lnTo>
                    <a:pt x="2954" y="334"/>
                  </a:lnTo>
                  <a:cubicBezTo>
                    <a:pt x="3049" y="334"/>
                    <a:pt x="3120" y="263"/>
                    <a:pt x="3120" y="167"/>
                  </a:cubicBezTo>
                  <a:cubicBezTo>
                    <a:pt x="3120" y="84"/>
                    <a:pt x="3049" y="1"/>
                    <a:pt x="2954" y="1"/>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54" name="Google Shape;354;p51"/>
            <p:cNvSpPr/>
            <p:nvPr/>
          </p:nvSpPr>
          <p:spPr>
            <a:xfrm>
              <a:off x="3198498" y="3181725"/>
              <a:ext cx="33232" cy="32852"/>
            </a:xfrm>
            <a:custGeom>
              <a:avLst/>
              <a:gdLst/>
              <a:ahLst/>
              <a:cxnLst/>
              <a:rect l="l" t="t" r="r" b="b"/>
              <a:pathLst>
                <a:path w="1049" h="1037" extrusionOk="0">
                  <a:moveTo>
                    <a:pt x="525" y="322"/>
                  </a:moveTo>
                  <a:cubicBezTo>
                    <a:pt x="632" y="322"/>
                    <a:pt x="715" y="417"/>
                    <a:pt x="715" y="512"/>
                  </a:cubicBezTo>
                  <a:cubicBezTo>
                    <a:pt x="715" y="620"/>
                    <a:pt x="632" y="715"/>
                    <a:pt x="525" y="715"/>
                  </a:cubicBezTo>
                  <a:cubicBezTo>
                    <a:pt x="417" y="715"/>
                    <a:pt x="334" y="620"/>
                    <a:pt x="334" y="512"/>
                  </a:cubicBezTo>
                  <a:cubicBezTo>
                    <a:pt x="334" y="417"/>
                    <a:pt x="417" y="322"/>
                    <a:pt x="525" y="322"/>
                  </a:cubicBezTo>
                  <a:close/>
                  <a:moveTo>
                    <a:pt x="525" y="0"/>
                  </a:moveTo>
                  <a:cubicBezTo>
                    <a:pt x="239" y="0"/>
                    <a:pt x="1" y="239"/>
                    <a:pt x="1" y="512"/>
                  </a:cubicBezTo>
                  <a:cubicBezTo>
                    <a:pt x="1" y="798"/>
                    <a:pt x="239" y="1036"/>
                    <a:pt x="525" y="1036"/>
                  </a:cubicBezTo>
                  <a:cubicBezTo>
                    <a:pt x="810" y="1036"/>
                    <a:pt x="1048" y="798"/>
                    <a:pt x="1048" y="512"/>
                  </a:cubicBezTo>
                  <a:cubicBezTo>
                    <a:pt x="1048" y="215"/>
                    <a:pt x="810" y="0"/>
                    <a:pt x="525"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55" name="Google Shape;355;p51"/>
            <p:cNvSpPr/>
            <p:nvPr/>
          </p:nvSpPr>
          <p:spPr>
            <a:xfrm>
              <a:off x="3121167" y="2884883"/>
              <a:ext cx="258414" cy="348543"/>
            </a:xfrm>
            <a:custGeom>
              <a:avLst/>
              <a:gdLst/>
              <a:ahLst/>
              <a:cxnLst/>
              <a:rect l="l" t="t" r="r" b="b"/>
              <a:pathLst>
                <a:path w="8157" h="11002" extrusionOk="0">
                  <a:moveTo>
                    <a:pt x="6014" y="0"/>
                  </a:moveTo>
                  <a:cubicBezTo>
                    <a:pt x="5240" y="0"/>
                    <a:pt x="4573" y="405"/>
                    <a:pt x="4180" y="1024"/>
                  </a:cubicBezTo>
                  <a:lnTo>
                    <a:pt x="168" y="1024"/>
                  </a:lnTo>
                  <a:cubicBezTo>
                    <a:pt x="72" y="1024"/>
                    <a:pt x="1" y="1108"/>
                    <a:pt x="1" y="1191"/>
                  </a:cubicBezTo>
                  <a:lnTo>
                    <a:pt x="1" y="9549"/>
                  </a:lnTo>
                  <a:cubicBezTo>
                    <a:pt x="1" y="9632"/>
                    <a:pt x="72" y="9704"/>
                    <a:pt x="168" y="9704"/>
                  </a:cubicBezTo>
                  <a:cubicBezTo>
                    <a:pt x="251" y="9704"/>
                    <a:pt x="334" y="9632"/>
                    <a:pt x="334" y="9549"/>
                  </a:cubicBezTo>
                  <a:lnTo>
                    <a:pt x="334" y="1358"/>
                  </a:lnTo>
                  <a:lnTo>
                    <a:pt x="4025" y="1358"/>
                  </a:lnTo>
                  <a:cubicBezTo>
                    <a:pt x="3930" y="1560"/>
                    <a:pt x="3882" y="1786"/>
                    <a:pt x="3870" y="2024"/>
                  </a:cubicBezTo>
                  <a:lnTo>
                    <a:pt x="727" y="2024"/>
                  </a:lnTo>
                  <a:cubicBezTo>
                    <a:pt x="644" y="2024"/>
                    <a:pt x="572" y="2096"/>
                    <a:pt x="572" y="2191"/>
                  </a:cubicBezTo>
                  <a:lnTo>
                    <a:pt x="572" y="9132"/>
                  </a:lnTo>
                  <a:cubicBezTo>
                    <a:pt x="572" y="9216"/>
                    <a:pt x="644" y="9287"/>
                    <a:pt x="727" y="9287"/>
                  </a:cubicBezTo>
                  <a:lnTo>
                    <a:pt x="3978" y="9287"/>
                  </a:lnTo>
                  <a:cubicBezTo>
                    <a:pt x="4061" y="9287"/>
                    <a:pt x="4144" y="9216"/>
                    <a:pt x="4144" y="9132"/>
                  </a:cubicBezTo>
                  <a:cubicBezTo>
                    <a:pt x="4144" y="9037"/>
                    <a:pt x="4061" y="8966"/>
                    <a:pt x="3978" y="8966"/>
                  </a:cubicBezTo>
                  <a:lnTo>
                    <a:pt x="894" y="8966"/>
                  </a:lnTo>
                  <a:lnTo>
                    <a:pt x="894" y="2322"/>
                  </a:lnTo>
                  <a:lnTo>
                    <a:pt x="3870" y="2322"/>
                  </a:lnTo>
                  <a:cubicBezTo>
                    <a:pt x="3930" y="3072"/>
                    <a:pt x="4382" y="3703"/>
                    <a:pt x="5013" y="4048"/>
                  </a:cubicBezTo>
                  <a:lnTo>
                    <a:pt x="5013" y="8966"/>
                  </a:lnTo>
                  <a:lnTo>
                    <a:pt x="4620" y="8966"/>
                  </a:lnTo>
                  <a:cubicBezTo>
                    <a:pt x="4525" y="8966"/>
                    <a:pt x="4454" y="9037"/>
                    <a:pt x="4454" y="9132"/>
                  </a:cubicBezTo>
                  <a:cubicBezTo>
                    <a:pt x="4454" y="9216"/>
                    <a:pt x="4525" y="9287"/>
                    <a:pt x="4620" y="9287"/>
                  </a:cubicBezTo>
                  <a:lnTo>
                    <a:pt x="5180" y="9287"/>
                  </a:lnTo>
                  <a:cubicBezTo>
                    <a:pt x="5275" y="9287"/>
                    <a:pt x="5347" y="9216"/>
                    <a:pt x="5347" y="9132"/>
                  </a:cubicBezTo>
                  <a:lnTo>
                    <a:pt x="5347" y="4191"/>
                  </a:lnTo>
                  <a:cubicBezTo>
                    <a:pt x="5418" y="4215"/>
                    <a:pt x="5513" y="4227"/>
                    <a:pt x="5585" y="4251"/>
                  </a:cubicBezTo>
                  <a:lnTo>
                    <a:pt x="5585" y="10680"/>
                  </a:lnTo>
                  <a:lnTo>
                    <a:pt x="346" y="10680"/>
                  </a:lnTo>
                  <a:lnTo>
                    <a:pt x="346" y="10168"/>
                  </a:lnTo>
                  <a:cubicBezTo>
                    <a:pt x="346" y="10085"/>
                    <a:pt x="263" y="10001"/>
                    <a:pt x="179" y="10001"/>
                  </a:cubicBezTo>
                  <a:cubicBezTo>
                    <a:pt x="84" y="10001"/>
                    <a:pt x="13" y="10085"/>
                    <a:pt x="13" y="10168"/>
                  </a:cubicBezTo>
                  <a:lnTo>
                    <a:pt x="13" y="10835"/>
                  </a:lnTo>
                  <a:cubicBezTo>
                    <a:pt x="13" y="10930"/>
                    <a:pt x="84" y="11002"/>
                    <a:pt x="179" y="11002"/>
                  </a:cubicBezTo>
                  <a:lnTo>
                    <a:pt x="5752" y="11002"/>
                  </a:lnTo>
                  <a:cubicBezTo>
                    <a:pt x="5835" y="11002"/>
                    <a:pt x="5906" y="10930"/>
                    <a:pt x="5906" y="10835"/>
                  </a:cubicBezTo>
                  <a:lnTo>
                    <a:pt x="5906" y="4286"/>
                  </a:lnTo>
                  <a:lnTo>
                    <a:pt x="6025" y="4286"/>
                  </a:lnTo>
                  <a:cubicBezTo>
                    <a:pt x="6537" y="4286"/>
                    <a:pt x="7037" y="4108"/>
                    <a:pt x="7430" y="3775"/>
                  </a:cubicBezTo>
                  <a:cubicBezTo>
                    <a:pt x="7811" y="3441"/>
                    <a:pt x="8061" y="2977"/>
                    <a:pt x="8157" y="2489"/>
                  </a:cubicBezTo>
                  <a:cubicBezTo>
                    <a:pt x="8157" y="2417"/>
                    <a:pt x="8097" y="2322"/>
                    <a:pt x="8014" y="2310"/>
                  </a:cubicBezTo>
                  <a:cubicBezTo>
                    <a:pt x="8006" y="2309"/>
                    <a:pt x="7998" y="2309"/>
                    <a:pt x="7990" y="2309"/>
                  </a:cubicBezTo>
                  <a:cubicBezTo>
                    <a:pt x="7907" y="2309"/>
                    <a:pt x="7846" y="2365"/>
                    <a:pt x="7835" y="2441"/>
                  </a:cubicBezTo>
                  <a:cubicBezTo>
                    <a:pt x="7680" y="3322"/>
                    <a:pt x="6918" y="3977"/>
                    <a:pt x="6025" y="3977"/>
                  </a:cubicBezTo>
                  <a:cubicBezTo>
                    <a:pt x="5013" y="3977"/>
                    <a:pt x="4204" y="3155"/>
                    <a:pt x="4204" y="2143"/>
                  </a:cubicBezTo>
                  <a:cubicBezTo>
                    <a:pt x="4204" y="1131"/>
                    <a:pt x="5013" y="322"/>
                    <a:pt x="6025" y="322"/>
                  </a:cubicBezTo>
                  <a:cubicBezTo>
                    <a:pt x="6918" y="322"/>
                    <a:pt x="7692" y="988"/>
                    <a:pt x="7835" y="1870"/>
                  </a:cubicBezTo>
                  <a:cubicBezTo>
                    <a:pt x="7846" y="1946"/>
                    <a:pt x="7907" y="2002"/>
                    <a:pt x="7990" y="2002"/>
                  </a:cubicBezTo>
                  <a:cubicBezTo>
                    <a:pt x="7998" y="2002"/>
                    <a:pt x="8006" y="2002"/>
                    <a:pt x="8014" y="2000"/>
                  </a:cubicBezTo>
                  <a:cubicBezTo>
                    <a:pt x="8097" y="1989"/>
                    <a:pt x="8157" y="1905"/>
                    <a:pt x="8145" y="1822"/>
                  </a:cubicBezTo>
                  <a:cubicBezTo>
                    <a:pt x="8073" y="1310"/>
                    <a:pt x="7811" y="857"/>
                    <a:pt x="7430" y="524"/>
                  </a:cubicBezTo>
                  <a:cubicBezTo>
                    <a:pt x="7037" y="179"/>
                    <a:pt x="6537" y="0"/>
                    <a:pt x="6014"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56" name="Google Shape;356;p51"/>
            <p:cNvSpPr/>
            <p:nvPr/>
          </p:nvSpPr>
          <p:spPr>
            <a:xfrm>
              <a:off x="3298448" y="2932403"/>
              <a:ext cx="28322" cy="54331"/>
            </a:xfrm>
            <a:custGeom>
              <a:avLst/>
              <a:gdLst/>
              <a:ahLst/>
              <a:cxnLst/>
              <a:rect l="l" t="t" r="r" b="b"/>
              <a:pathLst>
                <a:path w="894" h="1715" extrusionOk="0">
                  <a:moveTo>
                    <a:pt x="179" y="0"/>
                  </a:moveTo>
                  <a:cubicBezTo>
                    <a:pt x="96" y="0"/>
                    <a:pt x="13" y="84"/>
                    <a:pt x="13" y="167"/>
                  </a:cubicBezTo>
                  <a:cubicBezTo>
                    <a:pt x="13" y="262"/>
                    <a:pt x="96" y="334"/>
                    <a:pt x="179" y="334"/>
                  </a:cubicBezTo>
                  <a:lnTo>
                    <a:pt x="287" y="334"/>
                  </a:lnTo>
                  <a:lnTo>
                    <a:pt x="287" y="1393"/>
                  </a:lnTo>
                  <a:lnTo>
                    <a:pt x="167" y="1393"/>
                  </a:lnTo>
                  <a:cubicBezTo>
                    <a:pt x="72" y="1393"/>
                    <a:pt x="1" y="1465"/>
                    <a:pt x="1" y="1560"/>
                  </a:cubicBezTo>
                  <a:cubicBezTo>
                    <a:pt x="1" y="1643"/>
                    <a:pt x="72" y="1715"/>
                    <a:pt x="167" y="1715"/>
                  </a:cubicBezTo>
                  <a:lnTo>
                    <a:pt x="727" y="1715"/>
                  </a:lnTo>
                  <a:cubicBezTo>
                    <a:pt x="822" y="1715"/>
                    <a:pt x="894" y="1643"/>
                    <a:pt x="894" y="1560"/>
                  </a:cubicBezTo>
                  <a:cubicBezTo>
                    <a:pt x="894" y="1465"/>
                    <a:pt x="822" y="1393"/>
                    <a:pt x="727" y="1393"/>
                  </a:cubicBezTo>
                  <a:lnTo>
                    <a:pt x="608" y="1393"/>
                  </a:lnTo>
                  <a:lnTo>
                    <a:pt x="608" y="167"/>
                  </a:lnTo>
                  <a:cubicBezTo>
                    <a:pt x="608" y="84"/>
                    <a:pt x="537" y="0"/>
                    <a:pt x="453"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sp>
          <p:nvSpPr>
            <p:cNvPr id="357" name="Google Shape;357;p51"/>
            <p:cNvSpPr/>
            <p:nvPr/>
          </p:nvSpPr>
          <p:spPr>
            <a:xfrm>
              <a:off x="3302218" y="2916183"/>
              <a:ext cx="15492" cy="15111"/>
            </a:xfrm>
            <a:custGeom>
              <a:avLst/>
              <a:gdLst/>
              <a:ahLst/>
              <a:cxnLst/>
              <a:rect l="l" t="t" r="r" b="b"/>
              <a:pathLst>
                <a:path w="489" h="477" extrusionOk="0">
                  <a:moveTo>
                    <a:pt x="239" y="0"/>
                  </a:moveTo>
                  <a:cubicBezTo>
                    <a:pt x="108" y="0"/>
                    <a:pt x="1" y="108"/>
                    <a:pt x="1" y="239"/>
                  </a:cubicBezTo>
                  <a:cubicBezTo>
                    <a:pt x="1" y="370"/>
                    <a:pt x="108" y="477"/>
                    <a:pt x="239" y="477"/>
                  </a:cubicBezTo>
                  <a:cubicBezTo>
                    <a:pt x="370" y="477"/>
                    <a:pt x="477" y="370"/>
                    <a:pt x="477" y="239"/>
                  </a:cubicBezTo>
                  <a:cubicBezTo>
                    <a:pt x="489" y="108"/>
                    <a:pt x="370" y="0"/>
                    <a:pt x="239" y="0"/>
                  </a:cubicBezTo>
                  <a:close/>
                </a:path>
              </a:pathLst>
            </a:custGeom>
            <a:solidFill>
              <a:srgbClr val="657E93"/>
            </a:solidFill>
            <a:ln>
              <a:noFill/>
            </a:ln>
          </p:spPr>
          <p:txBody>
            <a:bodyPr spcFirstLastPara="1" wrap="square" lIns="121900" tIns="121900" rIns="121900" bIns="121900" anchor="ctr" anchorCtr="0">
              <a:noAutofit/>
            </a:bodyPr>
            <a:lstStyle/>
            <a:p>
              <a:pPr defTabSz="1219140"/>
              <a:endParaRPr sz="2400" dirty="0"/>
            </a:p>
          </p:txBody>
        </p:sp>
      </p:grpSp>
      <p:pic>
        <p:nvPicPr>
          <p:cNvPr id="2" name="Picture 4" descr="iacip">
            <a:extLst>
              <a:ext uri="{FF2B5EF4-FFF2-40B4-BE49-F238E27FC236}">
                <a16:creationId xmlns:a16="http://schemas.microsoft.com/office/drawing/2014/main" id="{41FBD6B2-EE48-4B2A-B286-E17504E90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490" y="2619549"/>
            <a:ext cx="3210748" cy="1618217"/>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riángulo isósceles 20">
            <a:extLst>
              <a:ext uri="{FF2B5EF4-FFF2-40B4-BE49-F238E27FC236}">
                <a16:creationId xmlns:a16="http://schemas.microsoft.com/office/drawing/2014/main" id="{D2DC0A7F-B0EB-4C8C-97B1-5F4039A864D8}"/>
              </a:ext>
            </a:extLst>
          </p:cNvPr>
          <p:cNvSpPr/>
          <p:nvPr/>
        </p:nvSpPr>
        <p:spPr>
          <a:xfrm rot="1034679">
            <a:off x="6481650" y="1082764"/>
            <a:ext cx="5349610" cy="519171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9">
            <a:extLst>
              <a:ext uri="{FF2B5EF4-FFF2-40B4-BE49-F238E27FC236}">
                <a16:creationId xmlns:a16="http://schemas.microsoft.com/office/drawing/2014/main" id="{511670C9-7A12-431E-92B2-050F2389D775}"/>
              </a:ext>
            </a:extLst>
          </p:cNvPr>
          <p:cNvSpPr>
            <a:spLocks noGrp="1"/>
          </p:cNvSpPr>
          <p:nvPr>
            <p:ph type="title"/>
          </p:nvPr>
        </p:nvSpPr>
        <p:spPr>
          <a:xfrm>
            <a:off x="95672" y="455834"/>
            <a:ext cx="12000655" cy="707886"/>
          </a:xfrm>
        </p:spPr>
        <p:txBody>
          <a:bodyPr rtlCol="0">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Pasos para el cumplimiento de las obligaciones de transparencia</a:t>
            </a:r>
          </a:p>
        </p:txBody>
      </p:sp>
      <p:sp>
        <p:nvSpPr>
          <p:cNvPr id="3" name="Marcador de número de diapositiva 2">
            <a:extLst>
              <a:ext uri="{FF2B5EF4-FFF2-40B4-BE49-F238E27FC236}">
                <a16:creationId xmlns:a16="http://schemas.microsoft.com/office/drawing/2014/main" id="{A2D9EB77-3854-428A-99DF-5F6FB999E4A3}"/>
              </a:ext>
            </a:extLst>
          </p:cNvPr>
          <p:cNvSpPr>
            <a:spLocks noGrp="1"/>
          </p:cNvSpPr>
          <p:nvPr>
            <p:ph type="sldNum" sz="quarter" idx="4"/>
          </p:nvPr>
        </p:nvSpPr>
        <p:spPr/>
        <p:txBody>
          <a:bodyPr rtlCol="0"/>
          <a:lstStyle/>
          <a:p>
            <a:pPr rtl="0"/>
            <a:fld id="{4FAB73BC-B049-4115-A692-8D63A059BFB8}" type="slidenum">
              <a:rPr lang="es-ES" smtClean="0"/>
              <a:pPr rtl="0"/>
              <a:t>10</a:t>
            </a:fld>
            <a:endParaRPr lang="es-ES"/>
          </a:p>
        </p:txBody>
      </p:sp>
      <p:sp>
        <p:nvSpPr>
          <p:cNvPr id="62" name="Marcador de texto 61">
            <a:extLst>
              <a:ext uri="{FF2B5EF4-FFF2-40B4-BE49-F238E27FC236}">
                <a16:creationId xmlns:a16="http://schemas.microsoft.com/office/drawing/2014/main" id="{B79AF253-AC40-4AA1-AFA7-9A4836DA01B7}"/>
              </a:ext>
            </a:extLst>
          </p:cNvPr>
          <p:cNvSpPr>
            <a:spLocks noGrp="1"/>
          </p:cNvSpPr>
          <p:nvPr>
            <p:ph type="body" sz="quarter" idx="26"/>
          </p:nvPr>
        </p:nvSpPr>
        <p:spPr>
          <a:xfrm>
            <a:off x="7236962" y="4086620"/>
            <a:ext cx="3210994" cy="191483"/>
          </a:xfrm>
        </p:spPr>
        <p:txBody>
          <a:bodyPr rtlCol="0"/>
          <a:lstStyle/>
          <a:p>
            <a:pPr algn="ctr" rtl="0"/>
            <a:r>
              <a:rPr lang="es-ES" sz="2400" dirty="0"/>
              <a:t>Recabar información </a:t>
            </a:r>
          </a:p>
        </p:txBody>
      </p:sp>
      <p:sp>
        <p:nvSpPr>
          <p:cNvPr id="63" name="Marcador de texto 62">
            <a:extLst>
              <a:ext uri="{FF2B5EF4-FFF2-40B4-BE49-F238E27FC236}">
                <a16:creationId xmlns:a16="http://schemas.microsoft.com/office/drawing/2014/main" id="{B4D30168-25CE-4C20-BBE9-2C5590AFEB4E}"/>
              </a:ext>
            </a:extLst>
          </p:cNvPr>
          <p:cNvSpPr>
            <a:spLocks noGrp="1"/>
          </p:cNvSpPr>
          <p:nvPr>
            <p:ph type="body" sz="quarter" idx="27"/>
          </p:nvPr>
        </p:nvSpPr>
        <p:spPr>
          <a:xfrm>
            <a:off x="6298503" y="5654965"/>
            <a:ext cx="3484046" cy="222307"/>
          </a:xfrm>
        </p:spPr>
        <p:txBody>
          <a:bodyPr rtlCol="0"/>
          <a:lstStyle/>
          <a:p>
            <a:pPr algn="ctr" rtl="0"/>
            <a:r>
              <a:rPr lang="es-ES" sz="2400" dirty="0"/>
              <a:t>Preparar información</a:t>
            </a:r>
          </a:p>
        </p:txBody>
      </p:sp>
      <p:sp>
        <p:nvSpPr>
          <p:cNvPr id="14" name="Marcador de texto 119">
            <a:extLst>
              <a:ext uri="{FF2B5EF4-FFF2-40B4-BE49-F238E27FC236}">
                <a16:creationId xmlns:a16="http://schemas.microsoft.com/office/drawing/2014/main" id="{E4C8DF3B-1E41-46C5-80F8-C3025F332691}"/>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a:p>
        </p:txBody>
      </p:sp>
      <p:sp>
        <p:nvSpPr>
          <p:cNvPr id="61" name="Marcador de texto 60">
            <a:extLst>
              <a:ext uri="{FF2B5EF4-FFF2-40B4-BE49-F238E27FC236}">
                <a16:creationId xmlns:a16="http://schemas.microsoft.com/office/drawing/2014/main" id="{2EFCA5F8-2322-4618-9000-E296A1B5768D}"/>
              </a:ext>
            </a:extLst>
          </p:cNvPr>
          <p:cNvSpPr>
            <a:spLocks noGrp="1"/>
          </p:cNvSpPr>
          <p:nvPr>
            <p:ph type="body" sz="quarter" idx="25"/>
          </p:nvPr>
        </p:nvSpPr>
        <p:spPr>
          <a:xfrm>
            <a:off x="7846425" y="2630962"/>
            <a:ext cx="3872248" cy="191483"/>
          </a:xfrm>
        </p:spPr>
        <p:txBody>
          <a:bodyPr rtlCol="0"/>
          <a:lstStyle/>
          <a:p>
            <a:pPr algn="ctr" rtl="0"/>
            <a:r>
              <a:rPr lang="es-ES" sz="2400" dirty="0"/>
              <a:t>Identificar información</a:t>
            </a:r>
          </a:p>
        </p:txBody>
      </p:sp>
      <p:pic>
        <p:nvPicPr>
          <p:cNvPr id="12" name="Marcador de posición de imagen 11">
            <a:extLst>
              <a:ext uri="{FF2B5EF4-FFF2-40B4-BE49-F238E27FC236}">
                <a16:creationId xmlns:a16="http://schemas.microsoft.com/office/drawing/2014/main" id="{5F9EA9A4-B365-45B0-9991-F68DF2337190}"/>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3" cstate="print">
            <a:extLst>
              <a:ext uri="{28A0092B-C50C-407E-A947-70E740481C1C}">
                <a14:useLocalDpi xmlns:a14="http://schemas.microsoft.com/office/drawing/2010/main"/>
              </a:ext>
            </a:extLst>
          </a:blip>
          <a:srcRect/>
          <a:stretch/>
        </p:blipFill>
        <p:spPr>
          <a:xfrm>
            <a:off x="6458832" y="2223786"/>
            <a:ext cx="1005836" cy="1005836"/>
          </a:xfrm>
        </p:spPr>
      </p:pic>
      <p:pic>
        <p:nvPicPr>
          <p:cNvPr id="40" name="Marcador de posición de imagen 11">
            <a:extLst>
              <a:ext uri="{FF2B5EF4-FFF2-40B4-BE49-F238E27FC236}">
                <a16:creationId xmlns:a16="http://schemas.microsoft.com/office/drawing/2014/main" id="{9A1098EC-17B9-4663-931A-7EC2A74CDFD5}"/>
              </a:ext>
              <a:ext uri="{C183D7F6-B498-43B3-948B-1728B52AA6E4}">
                <adec:decorative xmlns:adec="http://schemas.microsoft.com/office/drawing/2017/decorative" val="1"/>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a:ext>
            </a:extLst>
          </a:blip>
          <a:srcRect t="79" b="79"/>
          <a:stretch/>
        </p:blipFill>
        <p:spPr>
          <a:xfrm>
            <a:off x="5426075" y="3663950"/>
            <a:ext cx="1006475" cy="1004888"/>
          </a:xfrm>
        </p:spPr>
      </p:pic>
      <p:pic>
        <p:nvPicPr>
          <p:cNvPr id="42" name="Marcador de posición de imagen 11">
            <a:extLst>
              <a:ext uri="{FF2B5EF4-FFF2-40B4-BE49-F238E27FC236}">
                <a16:creationId xmlns:a16="http://schemas.microsoft.com/office/drawing/2014/main" id="{42823932-792D-43FD-8EB3-8E8407FD8076}"/>
              </a:ext>
              <a:ext uri="{C183D7F6-B498-43B3-948B-1728B52AA6E4}">
                <adec:decorative xmlns:adec="http://schemas.microsoft.com/office/drawing/2017/decorative" val="1"/>
              </a:ext>
            </a:extLst>
          </p:cNvPr>
          <p:cNvPicPr>
            <a:picLocks noGrp="1" noChangeAspect="1"/>
          </p:cNvPicPr>
          <p:nvPr>
            <p:ph type="pic" sz="quarter" idx="20"/>
          </p:nvPr>
        </p:nvPicPr>
        <p:blipFill rotWithShape="1">
          <a:blip r:embed="rId3" cstate="print">
            <a:extLst>
              <a:ext uri="{28A0092B-C50C-407E-A947-70E740481C1C}">
                <a14:useLocalDpi xmlns:a14="http://schemas.microsoft.com/office/drawing/2010/main"/>
              </a:ext>
            </a:extLst>
          </a:blip>
          <a:srcRect/>
          <a:stretch/>
        </p:blipFill>
        <p:spPr>
          <a:xfrm>
            <a:off x="4408488" y="5089525"/>
            <a:ext cx="1006475" cy="1006475"/>
          </a:xfrm>
        </p:spPr>
      </p:pic>
      <p:sp>
        <p:nvSpPr>
          <p:cNvPr id="33" name="Elipse 32">
            <a:extLst>
              <a:ext uri="{FF2B5EF4-FFF2-40B4-BE49-F238E27FC236}">
                <a16:creationId xmlns:a16="http://schemas.microsoft.com/office/drawing/2014/main" id="{1E036293-C5C3-4E31-96A4-3E214CB6D68F}"/>
              </a:ext>
            </a:extLst>
          </p:cNvPr>
          <p:cNvSpPr/>
          <p:nvPr/>
        </p:nvSpPr>
        <p:spPr>
          <a:xfrm>
            <a:off x="6433398" y="1885356"/>
            <a:ext cx="1607128" cy="162098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a:solidFill>
                  <a:schemeClr val="accent3">
                    <a:lumMod val="75000"/>
                  </a:schemeClr>
                </a:solidFill>
              </a:rPr>
              <a:t>1</a:t>
            </a:r>
          </a:p>
        </p:txBody>
      </p:sp>
      <p:sp>
        <p:nvSpPr>
          <p:cNvPr id="34" name="Elipse 33">
            <a:extLst>
              <a:ext uri="{FF2B5EF4-FFF2-40B4-BE49-F238E27FC236}">
                <a16:creationId xmlns:a16="http://schemas.microsoft.com/office/drawing/2014/main" id="{D11CC565-C508-4438-B3C2-DE3722324F03}"/>
              </a:ext>
            </a:extLst>
          </p:cNvPr>
          <p:cNvSpPr/>
          <p:nvPr/>
        </p:nvSpPr>
        <p:spPr>
          <a:xfrm>
            <a:off x="5392812" y="3368365"/>
            <a:ext cx="1607128" cy="162098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a:solidFill>
                  <a:schemeClr val="accent3">
                    <a:lumMod val="75000"/>
                  </a:schemeClr>
                </a:solidFill>
              </a:rPr>
              <a:t>2</a:t>
            </a:r>
          </a:p>
        </p:txBody>
      </p:sp>
      <p:sp>
        <p:nvSpPr>
          <p:cNvPr id="35" name="Elipse 34">
            <a:extLst>
              <a:ext uri="{FF2B5EF4-FFF2-40B4-BE49-F238E27FC236}">
                <a16:creationId xmlns:a16="http://schemas.microsoft.com/office/drawing/2014/main" id="{9E81D4E6-59AF-4F11-B8D3-5F6E74A718FC}"/>
              </a:ext>
            </a:extLst>
          </p:cNvPr>
          <p:cNvSpPr/>
          <p:nvPr/>
        </p:nvSpPr>
        <p:spPr>
          <a:xfrm>
            <a:off x="4354770" y="4878068"/>
            <a:ext cx="1607128" cy="162098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b="1" dirty="0">
                <a:solidFill>
                  <a:schemeClr val="accent3">
                    <a:lumMod val="75000"/>
                  </a:schemeClr>
                </a:solidFill>
              </a:rPr>
              <a:t>3</a:t>
            </a:r>
          </a:p>
        </p:txBody>
      </p:sp>
      <p:pic>
        <p:nvPicPr>
          <p:cNvPr id="1036" name="Picture 12" descr="Transparencia CONAMER">
            <a:extLst>
              <a:ext uri="{FF2B5EF4-FFF2-40B4-BE49-F238E27FC236}">
                <a16:creationId xmlns:a16="http://schemas.microsoft.com/office/drawing/2014/main" id="{1C3A055D-10FD-4FCE-9E74-29E1AB934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788" y="2479170"/>
            <a:ext cx="3338765" cy="23988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ACIP">
            <a:extLst>
              <a:ext uri="{FF2B5EF4-FFF2-40B4-BE49-F238E27FC236}">
                <a16:creationId xmlns:a16="http://schemas.microsoft.com/office/drawing/2014/main" id="{A467896D-9E2A-740A-D7F1-0CB374D630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1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94C582A2-A406-4C9B-A3DA-BA4EECAB37AC}"/>
              </a:ext>
            </a:extLst>
          </p:cNvPr>
          <p:cNvSpPr>
            <a:spLocks noGrp="1"/>
          </p:cNvSpPr>
          <p:nvPr>
            <p:ph type="title"/>
          </p:nvPr>
        </p:nvSpPr>
        <p:spPr/>
        <p:txBody>
          <a:bodyPr rtlCol="0"/>
          <a:lstStyle/>
          <a:p>
            <a:pPr rtl="0"/>
            <a:r>
              <a:rPr lang="es-ES" dirty="0"/>
              <a:t>Identificar la información </a:t>
            </a:r>
          </a:p>
        </p:txBody>
      </p:sp>
      <p:sp>
        <p:nvSpPr>
          <p:cNvPr id="13" name="Marcador de contenido 12">
            <a:extLst>
              <a:ext uri="{FF2B5EF4-FFF2-40B4-BE49-F238E27FC236}">
                <a16:creationId xmlns:a16="http://schemas.microsoft.com/office/drawing/2014/main" id="{556610ED-3E2D-4E6A-ABD0-150F203E6B46}"/>
              </a:ext>
            </a:extLst>
          </p:cNvPr>
          <p:cNvSpPr>
            <a:spLocks noGrp="1"/>
          </p:cNvSpPr>
          <p:nvPr>
            <p:ph sz="quarter" idx="13"/>
          </p:nvPr>
        </p:nvSpPr>
        <p:spPr>
          <a:xfrm>
            <a:off x="634259" y="3119330"/>
            <a:ext cx="10288693" cy="3660648"/>
          </a:xfrm>
        </p:spPr>
        <p:txBody>
          <a:bodyPr rtlCol="0"/>
          <a:lstStyle/>
          <a:p>
            <a:pPr marL="0" indent="0" algn="just">
              <a:lnSpc>
                <a:spcPct val="115000"/>
              </a:lnSpc>
              <a:spcAft>
                <a:spcPts val="800"/>
              </a:spcAft>
              <a:buNone/>
            </a:pPr>
            <a:r>
              <a:rPr lang="es-ES_tradnl" sz="2000" dirty="0">
                <a:effectLst/>
                <a:latin typeface="Calibri" panose="020F0502020204030204" pitchFamily="34" charset="0"/>
                <a:ea typeface="Times New Roman" panose="02020603050405020304" pitchFamily="18" charset="0"/>
                <a:cs typeface="Calibri" panose="020F0502020204030204" pitchFamily="34" charset="0"/>
              </a:rPr>
              <a:t>Para cumplir con las obligaciones de transparencia, las y los integrantes de los sujetos obligados deben identificar cuál es la información y los documentos que requiere la Ley General y los Lineamientos Técnicos Generales, así como cuál o cuáles áreas son responsables de generarla y/o resguardarla.</a:t>
            </a:r>
          </a:p>
          <a:p>
            <a:pPr marL="0" indent="0" algn="just">
              <a:lnSpc>
                <a:spcPct val="115000"/>
              </a:lnSpc>
              <a:spcAft>
                <a:spcPts val="800"/>
              </a:spcAft>
              <a:buNone/>
            </a:pPr>
            <a:r>
              <a:rPr lang="es-MX" dirty="0">
                <a:latin typeface="Calibri" panose="020F0502020204030204" pitchFamily="34" charset="0"/>
                <a:ea typeface="Times New Roman" panose="02020603050405020304" pitchFamily="18" charset="0"/>
                <a:cs typeface="Calibri" panose="020F0502020204030204" pitchFamily="34" charset="0"/>
              </a:rPr>
              <a:t>Este proceso deberá estar reflejado en </a:t>
            </a:r>
            <a:r>
              <a:rPr lang="es-MX" sz="2400" b="1" dirty="0">
                <a:solidFill>
                  <a:schemeClr val="accent1"/>
                </a:solidFill>
                <a:latin typeface="Calibri" panose="020F0502020204030204" pitchFamily="34" charset="0"/>
                <a:ea typeface="Times New Roman" panose="02020603050405020304" pitchFamily="18" charset="0"/>
                <a:cs typeface="Calibri" panose="020F0502020204030204" pitchFamily="34" charset="0"/>
              </a:rPr>
              <a:t>la tabla de aplicabilidad interna.</a:t>
            </a:r>
            <a:endParaRPr lang="es-ES_tradnl" b="1" dirty="0">
              <a:solidFill>
                <a:schemeClr val="accent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 name="Marcador de texto 1">
            <a:extLst>
              <a:ext uri="{FF2B5EF4-FFF2-40B4-BE49-F238E27FC236}">
                <a16:creationId xmlns:a16="http://schemas.microsoft.com/office/drawing/2014/main" id="{E4C965B6-7E38-4D37-8DC4-198F7E2181D5}"/>
              </a:ext>
            </a:extLst>
          </p:cNvPr>
          <p:cNvSpPr>
            <a:spLocks noGrp="1"/>
          </p:cNvSpPr>
          <p:nvPr>
            <p:ph type="body" sz="quarter" idx="16"/>
          </p:nvPr>
        </p:nvSpPr>
        <p:spPr>
          <a:xfrm>
            <a:off x="-1" y="1676400"/>
            <a:ext cx="10837333" cy="757130"/>
          </a:xfrm>
        </p:spPr>
        <p:txBody>
          <a:bodyPr rtlCol="0"/>
          <a:lstStyle/>
          <a:p>
            <a:pPr rtl="0"/>
            <a:r>
              <a:rPr lang="es-ES" dirty="0"/>
              <a:t>Las obligaciones de transparencia deberán dividirse por áreas de acuerdo a las atribuciones de cada una de ellas </a:t>
            </a:r>
          </a:p>
        </p:txBody>
      </p:sp>
      <p:sp>
        <p:nvSpPr>
          <p:cNvPr id="3" name="Marcador de número de diapositiva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rtlCol="0"/>
          <a:lstStyle/>
          <a:p>
            <a:pPr rtl="0"/>
            <a:fld id="{4FAB73BC-B049-4115-A692-8D63A059BFB8}" type="slidenum">
              <a:rPr lang="es-ES" smtClean="0"/>
              <a:pPr rtl="0"/>
              <a:t>11</a:t>
            </a:fld>
            <a:endParaRPr lang="es-ES"/>
          </a:p>
        </p:txBody>
      </p:sp>
      <p:sp>
        <p:nvSpPr>
          <p:cNvPr id="18" name="Marcador de texto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a:p>
        </p:txBody>
      </p:sp>
      <p:pic>
        <p:nvPicPr>
          <p:cNvPr id="10" name="Marcador de posición de imagen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8" b="88"/>
          <a:stretch/>
        </p:blipFill>
        <p:spPr>
          <a:xfrm>
            <a:off x="0" y="0"/>
            <a:ext cx="8329613" cy="457200"/>
          </a:xfrm>
        </p:spPr>
      </p:pic>
      <p:pic>
        <p:nvPicPr>
          <p:cNvPr id="4" name="Picture 2" descr="IACIP">
            <a:extLst>
              <a:ext uri="{FF2B5EF4-FFF2-40B4-BE49-F238E27FC236}">
                <a16:creationId xmlns:a16="http://schemas.microsoft.com/office/drawing/2014/main" id="{162CC66A-3592-482C-796A-BA96C0F557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2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a:extLst>
              <a:ext uri="{FF2B5EF4-FFF2-40B4-BE49-F238E27FC236}">
                <a16:creationId xmlns:a16="http://schemas.microsoft.com/office/drawing/2014/main" id="{0F8BBB70-01EE-4BA5-9758-29734D2A0D7A}"/>
              </a:ext>
            </a:extLst>
          </p:cNvPr>
          <p:cNvSpPr>
            <a:spLocks noGrp="1"/>
          </p:cNvSpPr>
          <p:nvPr>
            <p:ph type="sldNum" sz="quarter" idx="4"/>
          </p:nvPr>
        </p:nvSpPr>
        <p:spPr/>
        <p:txBody>
          <a:bodyPr/>
          <a:lstStyle/>
          <a:p>
            <a:pPr rtl="0"/>
            <a:fld id="{4FAB73BC-B049-4115-A692-8D63A059BFB8}" type="slidenum">
              <a:rPr lang="es-ES" noProof="0" smtClean="0"/>
              <a:pPr rtl="0"/>
              <a:t>12</a:t>
            </a:fld>
            <a:endParaRPr lang="es-ES" noProof="0"/>
          </a:p>
        </p:txBody>
      </p:sp>
      <p:sp>
        <p:nvSpPr>
          <p:cNvPr id="13" name="CuadroTexto 12">
            <a:extLst>
              <a:ext uri="{FF2B5EF4-FFF2-40B4-BE49-F238E27FC236}">
                <a16:creationId xmlns:a16="http://schemas.microsoft.com/office/drawing/2014/main" id="{CEB8ABEE-C2E3-411E-87CC-156FAEC57E09}"/>
              </a:ext>
            </a:extLst>
          </p:cNvPr>
          <p:cNvSpPr txBox="1"/>
          <p:nvPr/>
        </p:nvSpPr>
        <p:spPr>
          <a:xfrm>
            <a:off x="931069" y="548680"/>
            <a:ext cx="10349507" cy="4801314"/>
          </a:xfrm>
          <a:prstGeom prst="rect">
            <a:avLst/>
          </a:prstGeom>
          <a:noFill/>
        </p:spPr>
        <p:txBody>
          <a:bodyPr wrap="square">
            <a:spAutoFit/>
          </a:bodyPr>
          <a:lstStyle/>
          <a:p>
            <a:pPr algn="ctr"/>
            <a:r>
              <a:rPr lang="es-MX" sz="2800" b="1" i="0" u="none" strike="noStrike" baseline="0" dirty="0">
                <a:solidFill>
                  <a:schemeClr val="accent1"/>
                </a:solidFill>
                <a:latin typeface="Calibri" panose="020F0502020204030204" pitchFamily="34" charset="0"/>
                <a:cs typeface="Calibri" panose="020F0502020204030204" pitchFamily="34" charset="0"/>
              </a:rPr>
              <a:t>Tabla de aplicabilidad </a:t>
            </a:r>
          </a:p>
          <a:p>
            <a:pPr algn="just"/>
            <a:endParaRPr lang="es-MX" sz="2000" dirty="0">
              <a:latin typeface="Calibri" panose="020F0502020204030204" pitchFamily="34" charset="0"/>
              <a:cs typeface="Calibri" panose="020F0502020204030204" pitchFamily="34" charset="0"/>
            </a:endParaRPr>
          </a:p>
          <a:p>
            <a:pPr algn="just"/>
            <a:endParaRPr lang="es-MX" sz="2000" dirty="0">
              <a:latin typeface="Calibri" panose="020F0502020204030204" pitchFamily="34" charset="0"/>
              <a:cs typeface="Calibri" panose="020F0502020204030204" pitchFamily="34" charset="0"/>
            </a:endParaRPr>
          </a:p>
          <a:p>
            <a:pPr algn="just"/>
            <a:endParaRPr lang="es-MX" sz="2000" dirty="0">
              <a:latin typeface="Calibri" panose="020F0502020204030204" pitchFamily="34" charset="0"/>
              <a:cs typeface="Calibri" panose="020F0502020204030204" pitchFamily="34" charset="0"/>
            </a:endParaRPr>
          </a:p>
          <a:p>
            <a:pPr algn="just"/>
            <a:endParaRPr lang="es-MX" sz="2000" dirty="0">
              <a:latin typeface="Calibri" panose="020F0502020204030204" pitchFamily="34" charset="0"/>
              <a:cs typeface="Calibri" panose="020F0502020204030204" pitchFamily="34" charset="0"/>
            </a:endParaRPr>
          </a:p>
          <a:p>
            <a:pPr algn="just"/>
            <a:r>
              <a:rPr lang="es-MX" sz="2200" b="0" i="0" u="none" strike="noStrike" baseline="0" dirty="0">
                <a:latin typeface="Calibri" panose="020F0502020204030204" pitchFamily="34" charset="0"/>
                <a:cs typeface="Calibri" panose="020F0502020204030204" pitchFamily="34" charset="0"/>
              </a:rPr>
              <a:t>Con fundamento en lo señalado en el último párrafo del Artículo 70 de la LGTAIP, los sujetos obligados deberán informar a los Organismos garantes, la relación de fracciones que le aplican y, en su caso, </a:t>
            </a:r>
            <a:r>
              <a:rPr lang="es-MX" sz="2200" b="0" i="0" u="sng" strike="noStrike" baseline="0" dirty="0">
                <a:latin typeface="Calibri" panose="020F0502020204030204" pitchFamily="34" charset="0"/>
                <a:cs typeface="Calibri" panose="020F0502020204030204" pitchFamily="34" charset="0"/>
              </a:rPr>
              <a:t>de forma fundamentada y motivada</a:t>
            </a:r>
            <a:r>
              <a:rPr lang="es-MX" sz="2200" b="0" i="0" u="none" strike="noStrike" baseline="0" dirty="0">
                <a:latin typeface="Calibri" panose="020F0502020204030204" pitchFamily="34" charset="0"/>
                <a:cs typeface="Calibri" panose="020F0502020204030204" pitchFamily="34" charset="0"/>
              </a:rPr>
              <a:t>, las que no le son aplicables. </a:t>
            </a:r>
          </a:p>
          <a:p>
            <a:pPr algn="just"/>
            <a:endParaRPr lang="es-MX" sz="2200" dirty="0">
              <a:latin typeface="Calibri" panose="020F0502020204030204" pitchFamily="34" charset="0"/>
              <a:cs typeface="Calibri" panose="020F0502020204030204" pitchFamily="34" charset="0"/>
            </a:endParaRPr>
          </a:p>
          <a:p>
            <a:pPr algn="just"/>
            <a:r>
              <a:rPr lang="es-MX" sz="2200" b="0" i="0" u="none" strike="noStrike" baseline="0" dirty="0">
                <a:latin typeface="Calibri" panose="020F0502020204030204" pitchFamily="34" charset="0"/>
                <a:cs typeface="Calibri" panose="020F0502020204030204" pitchFamily="34" charset="0"/>
              </a:rPr>
              <a:t>Únicamente puede aseverarse que una fracción no aplica a un sujeto obligado cuando éste no posee ni ha poseído ni poseerá dicha información por no estar especificado en sus facultades, competencias y funciones otorgadas por los ordenamientos jurídicos aplicables.</a:t>
            </a:r>
            <a:endParaRPr lang="es-MX" sz="2200" dirty="0">
              <a:latin typeface="Calibri" panose="020F0502020204030204" pitchFamily="34" charset="0"/>
              <a:cs typeface="Calibri" panose="020F0502020204030204" pitchFamily="34" charset="0"/>
            </a:endParaRPr>
          </a:p>
        </p:txBody>
      </p:sp>
      <p:pic>
        <p:nvPicPr>
          <p:cNvPr id="2" name="Picture 2" descr="IACIP">
            <a:extLst>
              <a:ext uri="{FF2B5EF4-FFF2-40B4-BE49-F238E27FC236}">
                <a16:creationId xmlns:a16="http://schemas.microsoft.com/office/drawing/2014/main" id="{0CD3766B-53CB-4ECC-B767-FBEA85EE7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6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678CB027-14D3-4CBE-87CA-28470CAC8358}"/>
              </a:ext>
            </a:extLst>
          </p:cNvPr>
          <p:cNvPicPr>
            <a:picLocks noGrp="1" noChangeAspect="1"/>
          </p:cNvPicPr>
          <p:nvPr>
            <p:ph type="pic" sz="quarter" idx="15"/>
          </p:nvPr>
        </p:nvPicPr>
        <p:blipFill>
          <a:blip r:embed="rId3"/>
          <a:srcRect l="19635" r="19635"/>
          <a:stretch>
            <a:fillRect/>
          </a:stretch>
        </p:blipFill>
        <p:spPr/>
      </p:pic>
      <p:sp>
        <p:nvSpPr>
          <p:cNvPr id="44" name="Subtítulo 43">
            <a:extLst>
              <a:ext uri="{FF2B5EF4-FFF2-40B4-BE49-F238E27FC236}">
                <a16:creationId xmlns:a16="http://schemas.microsoft.com/office/drawing/2014/main" id="{F522C824-2C48-4465-AABE-F46286D9ECD5}"/>
              </a:ext>
            </a:extLst>
          </p:cNvPr>
          <p:cNvSpPr>
            <a:spLocks noGrp="1"/>
          </p:cNvSpPr>
          <p:nvPr>
            <p:ph type="subTitle" idx="1"/>
          </p:nvPr>
        </p:nvSpPr>
        <p:spPr>
          <a:xfrm>
            <a:off x="407368" y="332656"/>
            <a:ext cx="5532931" cy="1371602"/>
          </a:xfrm>
        </p:spPr>
        <p:txBody>
          <a:bodyPr rtlCol="0">
            <a:normAutofit/>
          </a:bodyPr>
          <a:lstStyle/>
          <a:p>
            <a:pPr rtl="0"/>
            <a:r>
              <a:rPr lang="es-ES" sz="4000" b="1" dirty="0">
                <a:ln>
                  <a:solidFill>
                    <a:schemeClr val="accent1">
                      <a:lumMod val="50000"/>
                    </a:schemeClr>
                  </a:solidFill>
                </a:ln>
                <a:solidFill>
                  <a:schemeClr val="accent1">
                    <a:lumMod val="60000"/>
                    <a:lumOff val="40000"/>
                  </a:schemeClr>
                </a:solidFill>
              </a:rPr>
              <a:t>2.Recabar información</a:t>
            </a:r>
          </a:p>
        </p:txBody>
      </p:sp>
      <p:sp>
        <p:nvSpPr>
          <p:cNvPr id="13" name="CuadroTexto 12">
            <a:extLst>
              <a:ext uri="{FF2B5EF4-FFF2-40B4-BE49-F238E27FC236}">
                <a16:creationId xmlns:a16="http://schemas.microsoft.com/office/drawing/2014/main" id="{D9C24A9A-4325-453D-AD72-942C5D8D6DCB}"/>
              </a:ext>
            </a:extLst>
          </p:cNvPr>
          <p:cNvSpPr txBox="1"/>
          <p:nvPr/>
        </p:nvSpPr>
        <p:spPr>
          <a:xfrm>
            <a:off x="6528048" y="2348880"/>
            <a:ext cx="5409581" cy="4278094"/>
          </a:xfrm>
          <a:prstGeom prst="rect">
            <a:avLst/>
          </a:prstGeom>
          <a:noFill/>
        </p:spPr>
        <p:txBody>
          <a:bodyPr wrap="square">
            <a:spAutoFit/>
          </a:bodyPr>
          <a:lstStyle/>
          <a:p>
            <a:pPr algn="just"/>
            <a:r>
              <a:rPr lang="es-MX" sz="2400" dirty="0">
                <a:solidFill>
                  <a:schemeClr val="bg1"/>
                </a:solidFill>
                <a:effectLst/>
                <a:ea typeface="Times New Roman" panose="02020603050405020304" pitchFamily="18" charset="0"/>
              </a:rPr>
              <a:t>En caso de que surjan dudas al identificar la obligación de transparencia y empezar a recabar y preparar la información y/o los documentos generados o en posesión de cualquiera de las áreas del sujeto obligado, es recomendable </a:t>
            </a:r>
            <a:r>
              <a:rPr lang="es-MX" sz="2800" b="1" u="sng" dirty="0">
                <a:solidFill>
                  <a:schemeClr val="bg1"/>
                </a:solidFill>
                <a:effectLst/>
                <a:ea typeface="Times New Roman" panose="02020603050405020304" pitchFamily="18" charset="0"/>
              </a:rPr>
              <a:t>consultar los párrafos explicativos</a:t>
            </a:r>
            <a:r>
              <a:rPr lang="es-MX" sz="2400" u="sng" dirty="0">
                <a:solidFill>
                  <a:schemeClr val="bg1"/>
                </a:solidFill>
                <a:effectLst/>
                <a:ea typeface="Times New Roman" panose="02020603050405020304" pitchFamily="18" charset="0"/>
              </a:rPr>
              <a:t> </a:t>
            </a:r>
            <a:r>
              <a:rPr lang="es-MX" sz="2400" dirty="0">
                <a:solidFill>
                  <a:schemeClr val="bg1"/>
                </a:solidFill>
                <a:effectLst/>
                <a:ea typeface="Times New Roman" panose="02020603050405020304" pitchFamily="18" charset="0"/>
              </a:rPr>
              <a:t>que se incluyen por cada obligación de transparencia en los </a:t>
            </a:r>
            <a:r>
              <a:rPr lang="es-MX" sz="2400" u="sng" dirty="0">
                <a:solidFill>
                  <a:schemeClr val="bg1"/>
                </a:solidFill>
                <a:effectLst/>
                <a:ea typeface="Times New Roman" panose="02020603050405020304" pitchFamily="18" charset="0"/>
              </a:rPr>
              <a:t>Lineamientos Técnicos Generale</a:t>
            </a:r>
            <a:r>
              <a:rPr lang="es-MX" sz="2400" dirty="0">
                <a:solidFill>
                  <a:schemeClr val="bg1"/>
                </a:solidFill>
                <a:effectLst/>
                <a:ea typeface="Times New Roman" panose="02020603050405020304" pitchFamily="18" charset="0"/>
              </a:rPr>
              <a:t>s, así como la normatividad específica en la materia de que se trate. </a:t>
            </a:r>
            <a:endParaRPr lang="es-MX" sz="2400" dirty="0">
              <a:solidFill>
                <a:schemeClr val="bg1"/>
              </a:solidFill>
            </a:endParaRPr>
          </a:p>
        </p:txBody>
      </p:sp>
      <p:pic>
        <p:nvPicPr>
          <p:cNvPr id="2" name="Picture 2" descr="IACIP">
            <a:extLst>
              <a:ext uri="{FF2B5EF4-FFF2-40B4-BE49-F238E27FC236}">
                <a16:creationId xmlns:a16="http://schemas.microsoft.com/office/drawing/2014/main" id="{6D22F49E-D3C6-908E-E8C2-32D3E04A7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2544" y="65278"/>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24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AF56EF8-9CEF-4799-B140-017B2F3633DA}"/>
              </a:ext>
            </a:extLst>
          </p:cNvPr>
          <p:cNvPicPr>
            <a:picLocks noChangeAspect="1"/>
          </p:cNvPicPr>
          <p:nvPr/>
        </p:nvPicPr>
        <p:blipFill rotWithShape="1">
          <a:blip r:embed="rId3"/>
          <a:srcRect b="43697"/>
          <a:stretch/>
        </p:blipFill>
        <p:spPr>
          <a:xfrm>
            <a:off x="-1" y="-177501"/>
            <a:ext cx="12192000" cy="3859375"/>
          </a:xfrm>
          <a:prstGeom prst="rect">
            <a:avLst/>
          </a:prstGeom>
        </p:spPr>
      </p:pic>
      <p:sp>
        <p:nvSpPr>
          <p:cNvPr id="12" name="Título 11">
            <a:extLst>
              <a:ext uri="{FF2B5EF4-FFF2-40B4-BE49-F238E27FC236}">
                <a16:creationId xmlns:a16="http://schemas.microsoft.com/office/drawing/2014/main" id="{94C582A2-A406-4C9B-A3DA-BA4EECAB37AC}"/>
              </a:ext>
            </a:extLst>
          </p:cNvPr>
          <p:cNvSpPr>
            <a:spLocks noGrp="1"/>
          </p:cNvSpPr>
          <p:nvPr>
            <p:ph type="title"/>
          </p:nvPr>
        </p:nvSpPr>
        <p:spPr>
          <a:xfrm>
            <a:off x="572703" y="3842818"/>
            <a:ext cx="6315566" cy="2408917"/>
          </a:xfrm>
        </p:spPr>
        <p:txBody>
          <a:bodyPr rtlCol="0">
            <a:noAutofit/>
          </a:bodyPr>
          <a:lstStyle/>
          <a:p>
            <a:pPr algn="just"/>
            <a:r>
              <a:rPr lang="es-MX" sz="2400" cap="none" dirty="0">
                <a:latin typeface="Calibri" panose="020F0502020204030204" pitchFamily="34" charset="0"/>
                <a:ea typeface="Times New Roman" panose="02020603050405020304" pitchFamily="18" charset="0"/>
                <a:cs typeface="Calibri" panose="020F0502020204030204" pitchFamily="34" charset="0"/>
              </a:rPr>
              <a:t>U</a:t>
            </a:r>
            <a:r>
              <a:rPr lang="es-MX" sz="2400" cap="none" dirty="0">
                <a:effectLst/>
                <a:latin typeface="Calibri" panose="020F0502020204030204" pitchFamily="34" charset="0"/>
                <a:ea typeface="Times New Roman" panose="02020603050405020304" pitchFamily="18" charset="0"/>
                <a:cs typeface="Calibri" panose="020F0502020204030204" pitchFamily="34" charset="0"/>
              </a:rPr>
              <a:t>na vez que se ha recabado la información, se debe organizar y registrar en los formatos establecidos en los lineamientos técnicos generales y configurados en el sistema de portales de transparencia (SIPOT) de la plataforma nacional de transparencia. </a:t>
            </a:r>
            <a:endParaRPr lang="es-MX" sz="2400" cap="none" dirty="0">
              <a:latin typeface="Calibri" panose="020F0502020204030204" pitchFamily="34" charset="0"/>
              <a:cs typeface="Calibri" panose="020F0502020204030204" pitchFamily="34" charset="0"/>
            </a:endParaRPr>
          </a:p>
        </p:txBody>
      </p:sp>
      <p:sp>
        <p:nvSpPr>
          <p:cNvPr id="34" name="Marcador de texto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rtlCol="0"/>
          <a:lstStyle/>
          <a:p>
            <a:pPr rtl="0"/>
            <a:endParaRPr lang="es-ES" dirty="0"/>
          </a:p>
        </p:txBody>
      </p:sp>
      <p:sp>
        <p:nvSpPr>
          <p:cNvPr id="13" name="Marcador de contenido 12">
            <a:extLst>
              <a:ext uri="{FF2B5EF4-FFF2-40B4-BE49-F238E27FC236}">
                <a16:creationId xmlns:a16="http://schemas.microsoft.com/office/drawing/2014/main" id="{556610ED-3E2D-4E6A-ABD0-150F203E6B46}"/>
              </a:ext>
            </a:extLst>
          </p:cNvPr>
          <p:cNvSpPr>
            <a:spLocks noGrp="1"/>
          </p:cNvSpPr>
          <p:nvPr>
            <p:ph sz="quarter" idx="19"/>
          </p:nvPr>
        </p:nvSpPr>
        <p:spPr>
          <a:xfrm>
            <a:off x="7589731" y="1981199"/>
            <a:ext cx="3688080" cy="3581400"/>
          </a:xfrm>
        </p:spPr>
        <p:txBody>
          <a:bodyPr rtlCol="0">
            <a:normAutofit/>
          </a:bodyPr>
          <a:lstStyle/>
          <a:p>
            <a:pPr algn="ctr" rtl="0"/>
            <a:endParaRPr lang="es-ES" sz="3600" dirty="0"/>
          </a:p>
          <a:p>
            <a:pPr algn="ctr" rtl="0"/>
            <a:endParaRPr lang="es-ES" sz="3600" dirty="0"/>
          </a:p>
          <a:p>
            <a:pPr algn="ctr" rtl="0"/>
            <a:r>
              <a:rPr lang="es-ES" sz="4800" dirty="0"/>
              <a:t>3. Preparar la información</a:t>
            </a:r>
          </a:p>
        </p:txBody>
      </p:sp>
      <p:sp>
        <p:nvSpPr>
          <p:cNvPr id="2" name="Marcador de número de diapositiva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rtlCol="0"/>
          <a:lstStyle/>
          <a:p>
            <a:pPr rtl="0"/>
            <a:fld id="{4FAB73BC-B049-4115-A692-8D63A059BFB8}" type="slidenum">
              <a:rPr lang="es-ES" smtClean="0"/>
              <a:pPr rtl="0"/>
              <a:t>14</a:t>
            </a:fld>
            <a:endParaRPr lang="es-ES"/>
          </a:p>
        </p:txBody>
      </p:sp>
      <p:sp>
        <p:nvSpPr>
          <p:cNvPr id="32" name="Marcador de texto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a:p>
        </p:txBody>
      </p:sp>
      <p:pic>
        <p:nvPicPr>
          <p:cNvPr id="3" name="Picture 2" descr="IACIP">
            <a:extLst>
              <a:ext uri="{FF2B5EF4-FFF2-40B4-BE49-F238E27FC236}">
                <a16:creationId xmlns:a16="http://schemas.microsoft.com/office/drawing/2014/main" id="{827AE5C7-BCDC-EF2A-E61B-47317B983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10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94C582A2-A406-4C9B-A3DA-BA4EECAB37AC}"/>
              </a:ext>
            </a:extLst>
          </p:cNvPr>
          <p:cNvSpPr>
            <a:spLocks noGrp="1"/>
          </p:cNvSpPr>
          <p:nvPr>
            <p:ph type="title"/>
          </p:nvPr>
        </p:nvSpPr>
        <p:spPr>
          <a:xfrm>
            <a:off x="480769" y="735667"/>
            <a:ext cx="5975271" cy="707886"/>
          </a:xfrm>
        </p:spPr>
        <p:txBody>
          <a:bodyPr rtlCol="0">
            <a:normAutofit fontScale="90000"/>
          </a:bodyPr>
          <a:lstStyle/>
          <a:p>
            <a:pPr algn="ctr" rtl="0"/>
            <a:r>
              <a:rPr lang="es-MX" sz="4000" b="1" dirty="0">
                <a:solidFill>
                  <a:schemeClr val="accent5">
                    <a:lumMod val="50000"/>
                  </a:schemeClr>
                </a:solidFill>
                <a:effectLst/>
                <a:latin typeface="Calibri Light" panose="020F0302020204030204" pitchFamily="34" charset="0"/>
                <a:ea typeface="Times New Roman" panose="02020603050405020304" pitchFamily="18" charset="0"/>
                <a:cs typeface="Calibri Light" panose="020F0302020204030204" pitchFamily="34" charset="0"/>
              </a:rPr>
              <a:t>Periodo de actualización de la información</a:t>
            </a:r>
            <a:endParaRPr lang="es-ES" dirty="0"/>
          </a:p>
        </p:txBody>
      </p:sp>
      <p:sp>
        <p:nvSpPr>
          <p:cNvPr id="3" name="Marcador de número de diapositiva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rtlCol="0"/>
          <a:lstStyle/>
          <a:p>
            <a:pPr rtl="0"/>
            <a:fld id="{4FAB73BC-B049-4115-A692-8D63A059BFB8}" type="slidenum">
              <a:rPr lang="es-ES" smtClean="0"/>
              <a:pPr rtl="0"/>
              <a:t>15</a:t>
            </a:fld>
            <a:endParaRPr lang="es-ES"/>
          </a:p>
        </p:txBody>
      </p:sp>
      <p:sp>
        <p:nvSpPr>
          <p:cNvPr id="29" name="Marcador de texto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a:p>
        </p:txBody>
      </p:sp>
      <p:sp>
        <p:nvSpPr>
          <p:cNvPr id="15" name="CuadroTexto 14">
            <a:extLst>
              <a:ext uri="{FF2B5EF4-FFF2-40B4-BE49-F238E27FC236}">
                <a16:creationId xmlns:a16="http://schemas.microsoft.com/office/drawing/2014/main" id="{BE02DCE2-B9FC-43DC-AAD9-39889C75E01F}"/>
              </a:ext>
            </a:extLst>
          </p:cNvPr>
          <p:cNvSpPr txBox="1"/>
          <p:nvPr/>
        </p:nvSpPr>
        <p:spPr>
          <a:xfrm>
            <a:off x="6430888" y="1841041"/>
            <a:ext cx="5004955" cy="4493538"/>
          </a:xfrm>
          <a:prstGeom prst="rect">
            <a:avLst/>
          </a:prstGeom>
          <a:noFill/>
        </p:spPr>
        <p:txBody>
          <a:bodyPr wrap="square">
            <a:spAutoFit/>
          </a:bodyPr>
          <a:lstStyle/>
          <a:p>
            <a:pPr>
              <a:lnSpc>
                <a:spcPct val="115000"/>
              </a:lnSpc>
              <a:spcBef>
                <a:spcPts val="200"/>
              </a:spcBef>
            </a:pPr>
            <a:br>
              <a:rPr lang="es-MX" sz="2000" b="1" dirty="0">
                <a:solidFill>
                  <a:schemeClr val="accent5">
                    <a:lumMod val="50000"/>
                  </a:schemeClr>
                </a:solidFill>
                <a:effectLst/>
                <a:latin typeface="Calibri Light" panose="020F0302020204030204" pitchFamily="34" charset="0"/>
                <a:ea typeface="Times New Roman" panose="02020603050405020304" pitchFamily="18" charset="0"/>
                <a:cs typeface="Calibri Light" panose="020F0302020204030204" pitchFamily="34" charset="0"/>
              </a:rPr>
            </a:br>
            <a:endParaRPr lang="es-MX" sz="2000" b="1" dirty="0">
              <a:solidFill>
                <a:srgbClr val="365F91"/>
              </a:solidFill>
              <a:effectLst/>
              <a:latin typeface="Calibri Light" panose="020F0302020204030204" pitchFamily="34" charset="0"/>
              <a:ea typeface="Times New Roman" panose="02020603050405020304" pitchFamily="18" charset="0"/>
              <a:cs typeface="Calibri Light" panose="020F0302020204030204" pitchFamily="34" charset="0"/>
            </a:endParaRPr>
          </a:p>
          <a:p>
            <a:pPr algn="just">
              <a:spcAft>
                <a:spcPts val="800"/>
              </a:spcAft>
            </a:pPr>
            <a:r>
              <a:rPr lang="es-MX" sz="2000" dirty="0">
                <a:effectLst/>
                <a:latin typeface="Calibri Light" panose="020F0302020204030204" pitchFamily="34" charset="0"/>
                <a:ea typeface="Times New Roman" panose="02020603050405020304" pitchFamily="18" charset="0"/>
                <a:cs typeface="Calibri Light" panose="020F0302020204030204" pitchFamily="34" charset="0"/>
              </a:rPr>
              <a:t>La información de las obligaciones de transparencia deberá actualizarse </a:t>
            </a:r>
            <a:r>
              <a:rPr lang="es-MX" sz="2000" b="1" dirty="0">
                <a:effectLst/>
                <a:latin typeface="Calibri Light" panose="020F0302020204030204" pitchFamily="34" charset="0"/>
                <a:ea typeface="Times New Roman" panose="02020603050405020304" pitchFamily="18" charset="0"/>
                <a:cs typeface="Calibri Light" panose="020F0302020204030204" pitchFamily="34" charset="0"/>
              </a:rPr>
              <a:t>por lo menos cada tres meses</a:t>
            </a:r>
            <a:r>
              <a:rPr lang="es-MX" sz="2000" dirty="0">
                <a:effectLst/>
                <a:latin typeface="Calibri Light" panose="020F0302020204030204" pitchFamily="34" charset="0"/>
                <a:ea typeface="Times New Roman" panose="02020603050405020304" pitchFamily="18" charset="0"/>
                <a:cs typeface="Calibri Light" panose="020F0302020204030204" pitchFamily="34" charset="0"/>
              </a:rPr>
              <a:t>, salvo que, en la misma Ley General, en los Lineamientos Técnicos Generales o en otra disposición normativa se establezca un plazo diverso.  La actualización de la información en el SIPOT debe realizarse por lo menos en los periodos establecidos, sin embargo, se puede actualizar antes de que concluya el periodo, con el objeto de que el sujeto obligado ponga a disposición de las personas información oportuna. </a:t>
            </a:r>
          </a:p>
        </p:txBody>
      </p:sp>
      <p:pic>
        <p:nvPicPr>
          <p:cNvPr id="2050" name="Picture 2" descr="Programa actualización de Dynamics NAV a Business Central | Aitana">
            <a:extLst>
              <a:ext uri="{FF2B5EF4-FFF2-40B4-BE49-F238E27FC236}">
                <a16:creationId xmlns:a16="http://schemas.microsoft.com/office/drawing/2014/main" id="{E0195515-DB44-4BA8-8FF5-3E171570A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69" y="2082450"/>
            <a:ext cx="4005068" cy="40050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ACIP">
            <a:extLst>
              <a:ext uri="{FF2B5EF4-FFF2-40B4-BE49-F238E27FC236}">
                <a16:creationId xmlns:a16="http://schemas.microsoft.com/office/drawing/2014/main" id="{CBE650C6-B809-0C8F-16AB-45758FC1E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4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a:extLst>
              <a:ext uri="{FF2B5EF4-FFF2-40B4-BE49-F238E27FC236}">
                <a16:creationId xmlns:a16="http://schemas.microsoft.com/office/drawing/2014/main" id="{EAE4698E-51D9-441B-B788-6B68E744C843}"/>
              </a:ext>
            </a:extLst>
          </p:cNvPr>
          <p:cNvSpPr>
            <a:spLocks noGrp="1"/>
          </p:cNvSpPr>
          <p:nvPr>
            <p:ph type="sldNum" sz="quarter" idx="4"/>
          </p:nvPr>
        </p:nvSpPr>
        <p:spPr/>
        <p:txBody>
          <a:bodyPr/>
          <a:lstStyle/>
          <a:p>
            <a:pPr rtl="0"/>
            <a:fld id="{4FAB73BC-B049-4115-A692-8D63A059BFB8}" type="slidenum">
              <a:rPr lang="es-ES" noProof="0" smtClean="0"/>
              <a:pPr rtl="0"/>
              <a:t>16</a:t>
            </a:fld>
            <a:endParaRPr lang="es-ES" noProof="0"/>
          </a:p>
        </p:txBody>
      </p:sp>
      <p:sp>
        <p:nvSpPr>
          <p:cNvPr id="13" name="Título 11">
            <a:extLst>
              <a:ext uri="{FF2B5EF4-FFF2-40B4-BE49-F238E27FC236}">
                <a16:creationId xmlns:a16="http://schemas.microsoft.com/office/drawing/2014/main" id="{E2F58BFF-8DAB-4951-BFDA-AB4188D80490}"/>
              </a:ext>
            </a:extLst>
          </p:cNvPr>
          <p:cNvSpPr txBox="1">
            <a:spLocks/>
          </p:cNvSpPr>
          <p:nvPr/>
        </p:nvSpPr>
        <p:spPr>
          <a:xfrm>
            <a:off x="618025" y="452923"/>
            <a:ext cx="5975271" cy="70788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algn="ctr"/>
            <a:r>
              <a:rPr lang="es-MX" sz="3600" b="1" dirty="0">
                <a:solidFill>
                  <a:schemeClr val="accent5">
                    <a:lumMod val="50000"/>
                  </a:schemeClr>
                </a:solidFill>
                <a:latin typeface="Calibri Light" panose="020F0302020204030204" pitchFamily="34" charset="0"/>
                <a:ea typeface="Times New Roman" panose="02020603050405020304" pitchFamily="18" charset="0"/>
                <a:cs typeface="Calibri Light" panose="020F0302020204030204" pitchFamily="34" charset="0"/>
              </a:rPr>
              <a:t>Periodo de actualización de la información</a:t>
            </a:r>
            <a:endParaRPr lang="es-ES" sz="3600" dirty="0"/>
          </a:p>
        </p:txBody>
      </p:sp>
      <p:sp>
        <p:nvSpPr>
          <p:cNvPr id="14" name="Rectángulo 13">
            <a:extLst>
              <a:ext uri="{FF2B5EF4-FFF2-40B4-BE49-F238E27FC236}">
                <a16:creationId xmlns:a16="http://schemas.microsoft.com/office/drawing/2014/main" id="{CB34D3B5-79D3-489F-BD9A-66FFA78478C4}"/>
              </a:ext>
            </a:extLst>
          </p:cNvPr>
          <p:cNvSpPr/>
          <p:nvPr/>
        </p:nvSpPr>
        <p:spPr>
          <a:xfrm>
            <a:off x="7320136" y="2060848"/>
            <a:ext cx="4241435" cy="3610989"/>
          </a:xfrm>
          <a:prstGeom prst="rect">
            <a:avLst/>
          </a:prstGeom>
          <a:noFill/>
        </p:spPr>
        <p:txBody>
          <a:bodyPr wrap="square">
            <a:spAutoFit/>
          </a:bodyPr>
          <a:lstStyle/>
          <a:p>
            <a:pPr algn="just">
              <a:lnSpc>
                <a:spcPct val="115000"/>
              </a:lnSpc>
              <a:spcAft>
                <a:spcPts val="800"/>
              </a:spcAft>
            </a:pPr>
            <a:r>
              <a:rPr lang="es-MX" sz="2000" dirty="0">
                <a:latin typeface="Calibri" panose="020F0502020204030204" pitchFamily="34" charset="0"/>
                <a:ea typeface="Times New Roman" panose="02020603050405020304" pitchFamily="18" charset="0"/>
                <a:cs typeface="Calibri" panose="020F0502020204030204" pitchFamily="34" charset="0"/>
              </a:rPr>
              <a:t>Los campos para registrar el “Periodo que se informa” en los formatos, están relacionados directamente con el </a:t>
            </a:r>
            <a:r>
              <a:rPr lang="es-MX" sz="2000" b="1" dirty="0">
                <a:latin typeface="Calibri" panose="020F0502020204030204" pitchFamily="34" charset="0"/>
                <a:ea typeface="Times New Roman" panose="02020603050405020304" pitchFamily="18" charset="0"/>
                <a:cs typeface="Calibri" panose="020F0502020204030204" pitchFamily="34" charset="0"/>
              </a:rPr>
              <a:t>periodo de actualización</a:t>
            </a:r>
            <a:r>
              <a:rPr lang="es-MX" sz="2000" dirty="0">
                <a:latin typeface="Calibri" panose="020F0502020204030204" pitchFamily="34" charset="0"/>
                <a:ea typeface="Times New Roman" panose="02020603050405020304" pitchFamily="18" charset="0"/>
                <a:cs typeface="Calibri" panose="020F0502020204030204" pitchFamily="34" charset="0"/>
              </a:rPr>
              <a:t> que puede ser mensual, trimestral, semestral, anual, etcétera,</a:t>
            </a:r>
            <a:r>
              <a:rPr lang="es-MX" sz="2000" b="1" dirty="0">
                <a:latin typeface="Calibri" panose="020F0502020204030204" pitchFamily="34" charset="0"/>
                <a:ea typeface="Times New Roman" panose="02020603050405020304" pitchFamily="18" charset="0"/>
                <a:cs typeface="Calibri" panose="020F0502020204030204" pitchFamily="34" charset="0"/>
              </a:rPr>
              <a:t> </a:t>
            </a:r>
            <a:r>
              <a:rPr lang="es-MX" sz="2000" dirty="0">
                <a:latin typeface="Calibri" panose="020F0502020204030204" pitchFamily="34" charset="0"/>
                <a:ea typeface="Times New Roman" panose="02020603050405020304" pitchFamily="18" charset="0"/>
                <a:cs typeface="Calibri" panose="020F0502020204030204" pitchFamily="34" charset="0"/>
              </a:rPr>
              <a:t>por tanto, las áreas deben identificarlo para determinar cuáles son las fechas de inicio y de término del periodo que se informa que deben escribir en el formato.</a:t>
            </a:r>
            <a:endParaRPr lang="es-MX" sz="2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2" descr="IACIP">
            <a:extLst>
              <a:ext uri="{FF2B5EF4-FFF2-40B4-BE49-F238E27FC236}">
                <a16:creationId xmlns:a16="http://schemas.microsoft.com/office/drawing/2014/main" id="{DFA553BC-BAAB-30DF-77EE-44720B7FA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3">
            <a:extLst>
              <a:ext uri="{FF2B5EF4-FFF2-40B4-BE49-F238E27FC236}">
                <a16:creationId xmlns:a16="http://schemas.microsoft.com/office/drawing/2014/main" id="{0CD57FC0-09B3-F5C8-4895-7198E39DEAEB}"/>
              </a:ext>
            </a:extLst>
          </p:cNvPr>
          <p:cNvGraphicFramePr>
            <a:graphicFrameLocks noGrp="1"/>
          </p:cNvGraphicFramePr>
          <p:nvPr>
            <p:extLst>
              <p:ext uri="{D42A27DB-BD31-4B8C-83A1-F6EECF244321}">
                <p14:modId xmlns:p14="http://schemas.microsoft.com/office/powerpoint/2010/main" val="11867520"/>
              </p:ext>
            </p:extLst>
          </p:nvPr>
        </p:nvGraphicFramePr>
        <p:xfrm>
          <a:off x="479377" y="3371991"/>
          <a:ext cx="6336702" cy="1483360"/>
        </p:xfrm>
        <a:graphic>
          <a:graphicData uri="http://schemas.openxmlformats.org/drawingml/2006/table">
            <a:tbl>
              <a:tblPr firstRow="1" bandRow="1">
                <a:tableStyleId>{8799B23B-EC83-4686-B30A-512413B5E67A}</a:tableStyleId>
              </a:tblPr>
              <a:tblGrid>
                <a:gridCol w="1368151">
                  <a:extLst>
                    <a:ext uri="{9D8B030D-6E8A-4147-A177-3AD203B41FA5}">
                      <a16:colId xmlns:a16="http://schemas.microsoft.com/office/drawing/2014/main" val="2317287786"/>
                    </a:ext>
                  </a:extLst>
                </a:gridCol>
                <a:gridCol w="2856317">
                  <a:extLst>
                    <a:ext uri="{9D8B030D-6E8A-4147-A177-3AD203B41FA5}">
                      <a16:colId xmlns:a16="http://schemas.microsoft.com/office/drawing/2014/main" val="1751785763"/>
                    </a:ext>
                  </a:extLst>
                </a:gridCol>
                <a:gridCol w="2112234">
                  <a:extLst>
                    <a:ext uri="{9D8B030D-6E8A-4147-A177-3AD203B41FA5}">
                      <a16:colId xmlns:a16="http://schemas.microsoft.com/office/drawing/2014/main" val="488204569"/>
                    </a:ext>
                  </a:extLst>
                </a:gridCol>
              </a:tblGrid>
              <a:tr h="370840">
                <a:tc>
                  <a:txBody>
                    <a:bodyPr/>
                    <a:lstStyle/>
                    <a:p>
                      <a:r>
                        <a:rPr lang="es-ES" dirty="0"/>
                        <a:t>Periodo </a:t>
                      </a:r>
                      <a:endParaRPr lang="es-MX" dirty="0"/>
                    </a:p>
                  </a:txBody>
                  <a:tcPr/>
                </a:tc>
                <a:tc>
                  <a:txBody>
                    <a:bodyPr/>
                    <a:lstStyle/>
                    <a:p>
                      <a:r>
                        <a:rPr lang="es-ES" dirty="0"/>
                        <a:t>Fecha de inicio</a:t>
                      </a:r>
                      <a:endParaRPr lang="es-MX" dirty="0"/>
                    </a:p>
                  </a:txBody>
                  <a:tcPr/>
                </a:tc>
                <a:tc>
                  <a:txBody>
                    <a:bodyPr/>
                    <a:lstStyle/>
                    <a:p>
                      <a:r>
                        <a:rPr lang="es-ES" dirty="0"/>
                        <a:t>Fecha de término</a:t>
                      </a:r>
                      <a:endParaRPr lang="es-MX" dirty="0"/>
                    </a:p>
                  </a:txBody>
                  <a:tcPr/>
                </a:tc>
                <a:extLst>
                  <a:ext uri="{0D108BD9-81ED-4DB2-BD59-A6C34878D82A}">
                    <a16:rowId xmlns:a16="http://schemas.microsoft.com/office/drawing/2014/main" val="4066984398"/>
                  </a:ext>
                </a:extLst>
              </a:tr>
              <a:tr h="370840">
                <a:tc>
                  <a:txBody>
                    <a:bodyPr/>
                    <a:lstStyle/>
                    <a:p>
                      <a:r>
                        <a:rPr lang="es-ES" dirty="0"/>
                        <a:t>Trimestral</a:t>
                      </a:r>
                      <a:endParaRPr lang="es-MX" dirty="0"/>
                    </a:p>
                  </a:txBody>
                  <a:tcPr/>
                </a:tc>
                <a:tc>
                  <a:txBody>
                    <a:bodyPr/>
                    <a:lstStyle/>
                    <a:p>
                      <a:r>
                        <a:rPr lang="es-ES" dirty="0"/>
                        <a:t>01/07/2023</a:t>
                      </a:r>
                      <a:endParaRPr lang="es-MX" dirty="0"/>
                    </a:p>
                  </a:txBody>
                  <a:tcPr/>
                </a:tc>
                <a:tc>
                  <a:txBody>
                    <a:bodyPr/>
                    <a:lstStyle/>
                    <a:p>
                      <a:r>
                        <a:rPr lang="es-ES" dirty="0"/>
                        <a:t>30/09/2023</a:t>
                      </a:r>
                      <a:endParaRPr lang="es-MX" dirty="0"/>
                    </a:p>
                  </a:txBody>
                  <a:tcPr/>
                </a:tc>
                <a:extLst>
                  <a:ext uri="{0D108BD9-81ED-4DB2-BD59-A6C34878D82A}">
                    <a16:rowId xmlns:a16="http://schemas.microsoft.com/office/drawing/2014/main" val="2582612181"/>
                  </a:ext>
                </a:extLst>
              </a:tr>
              <a:tr h="370840">
                <a:tc>
                  <a:txBody>
                    <a:bodyPr/>
                    <a:lstStyle/>
                    <a:p>
                      <a:r>
                        <a:rPr lang="es-ES" dirty="0"/>
                        <a:t>Semestral</a:t>
                      </a:r>
                      <a:endParaRPr lang="es-MX" dirty="0"/>
                    </a:p>
                  </a:txBody>
                  <a:tcPr/>
                </a:tc>
                <a:tc>
                  <a:txBody>
                    <a:bodyPr/>
                    <a:lstStyle/>
                    <a:p>
                      <a:r>
                        <a:rPr lang="es-ES" dirty="0"/>
                        <a:t>01/01/2023</a:t>
                      </a:r>
                      <a:endParaRPr lang="es-MX" dirty="0"/>
                    </a:p>
                  </a:txBody>
                  <a:tcPr/>
                </a:tc>
                <a:tc>
                  <a:txBody>
                    <a:bodyPr/>
                    <a:lstStyle/>
                    <a:p>
                      <a:r>
                        <a:rPr lang="es-ES" dirty="0"/>
                        <a:t>30/06/2023</a:t>
                      </a:r>
                      <a:endParaRPr lang="es-MX" dirty="0"/>
                    </a:p>
                  </a:txBody>
                  <a:tcPr/>
                </a:tc>
                <a:extLst>
                  <a:ext uri="{0D108BD9-81ED-4DB2-BD59-A6C34878D82A}">
                    <a16:rowId xmlns:a16="http://schemas.microsoft.com/office/drawing/2014/main" val="2915347423"/>
                  </a:ext>
                </a:extLst>
              </a:tr>
              <a:tr h="370840">
                <a:tc>
                  <a:txBody>
                    <a:bodyPr/>
                    <a:lstStyle/>
                    <a:p>
                      <a:r>
                        <a:rPr lang="es-ES" dirty="0"/>
                        <a:t>Anual</a:t>
                      </a:r>
                      <a:endParaRPr lang="es-MX" dirty="0"/>
                    </a:p>
                  </a:txBody>
                  <a:tcPr/>
                </a:tc>
                <a:tc>
                  <a:txBody>
                    <a:bodyPr/>
                    <a:lstStyle/>
                    <a:p>
                      <a:r>
                        <a:rPr lang="es-ES" dirty="0"/>
                        <a:t>01/01/2023</a:t>
                      </a:r>
                      <a:endParaRPr lang="es-MX" dirty="0"/>
                    </a:p>
                  </a:txBody>
                  <a:tcPr/>
                </a:tc>
                <a:tc>
                  <a:txBody>
                    <a:bodyPr/>
                    <a:lstStyle/>
                    <a:p>
                      <a:r>
                        <a:rPr lang="es-ES" dirty="0"/>
                        <a:t>31/12/2023</a:t>
                      </a:r>
                      <a:endParaRPr lang="es-MX" dirty="0"/>
                    </a:p>
                  </a:txBody>
                  <a:tcPr/>
                </a:tc>
                <a:extLst>
                  <a:ext uri="{0D108BD9-81ED-4DB2-BD59-A6C34878D82A}">
                    <a16:rowId xmlns:a16="http://schemas.microsoft.com/office/drawing/2014/main" val="466002313"/>
                  </a:ext>
                </a:extLst>
              </a:tr>
            </a:tbl>
          </a:graphicData>
        </a:graphic>
      </p:graphicFrame>
    </p:spTree>
    <p:extLst>
      <p:ext uri="{BB962C8B-B14F-4D97-AF65-F5344CB8AC3E}">
        <p14:creationId xmlns:p14="http://schemas.microsoft.com/office/powerpoint/2010/main" val="412839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0ACB7C-95E0-41A5-AF25-4164D85713D4}"/>
              </a:ext>
            </a:extLst>
          </p:cNvPr>
          <p:cNvSpPr>
            <a:spLocks noGrp="1"/>
          </p:cNvSpPr>
          <p:nvPr>
            <p:ph type="title"/>
          </p:nvPr>
        </p:nvSpPr>
        <p:spPr>
          <a:xfrm>
            <a:off x="263352" y="692696"/>
            <a:ext cx="10805160" cy="707886"/>
          </a:xfrm>
        </p:spPr>
        <p:txBody>
          <a:bodyPr/>
          <a:lstStyle/>
          <a:p>
            <a:r>
              <a:rPr lang="es-MX" dirty="0"/>
              <a:t>Periodo de conservación de la información</a:t>
            </a:r>
          </a:p>
        </p:txBody>
      </p:sp>
      <p:sp>
        <p:nvSpPr>
          <p:cNvPr id="9" name="Marcador de número de diapositiva 8">
            <a:extLst>
              <a:ext uri="{FF2B5EF4-FFF2-40B4-BE49-F238E27FC236}">
                <a16:creationId xmlns:a16="http://schemas.microsoft.com/office/drawing/2014/main" id="{831254A1-6B94-4903-BA29-9399C104F9EE}"/>
              </a:ext>
            </a:extLst>
          </p:cNvPr>
          <p:cNvSpPr>
            <a:spLocks noGrp="1"/>
          </p:cNvSpPr>
          <p:nvPr>
            <p:ph type="sldNum" sz="quarter" idx="4"/>
          </p:nvPr>
        </p:nvSpPr>
        <p:spPr/>
        <p:txBody>
          <a:bodyPr/>
          <a:lstStyle/>
          <a:p>
            <a:pPr rtl="0"/>
            <a:fld id="{4FAB73BC-B049-4115-A692-8D63A059BFB8}" type="slidenum">
              <a:rPr lang="es-ES" noProof="0" smtClean="0"/>
              <a:pPr rtl="0"/>
              <a:t>17</a:t>
            </a:fld>
            <a:endParaRPr lang="es-ES" noProof="0"/>
          </a:p>
        </p:txBody>
      </p:sp>
      <p:sp>
        <p:nvSpPr>
          <p:cNvPr id="13" name="Rectángulo 12">
            <a:extLst>
              <a:ext uri="{FF2B5EF4-FFF2-40B4-BE49-F238E27FC236}">
                <a16:creationId xmlns:a16="http://schemas.microsoft.com/office/drawing/2014/main" id="{FAD24E60-B9A8-478E-A0F1-CCDFDA127ECD}"/>
              </a:ext>
            </a:extLst>
          </p:cNvPr>
          <p:cNvSpPr/>
          <p:nvPr/>
        </p:nvSpPr>
        <p:spPr>
          <a:xfrm>
            <a:off x="1199456" y="2346717"/>
            <a:ext cx="10272464" cy="3046988"/>
          </a:xfrm>
          <a:prstGeom prst="rect">
            <a:avLst/>
          </a:prstGeom>
        </p:spPr>
        <p:txBody>
          <a:bodyPr wrap="square">
            <a:spAutoFit/>
          </a:bodyPr>
          <a:lstStyle/>
          <a:p>
            <a:pPr algn="just">
              <a:spcBef>
                <a:spcPts val="200"/>
              </a:spcBef>
              <a:spcAft>
                <a:spcPts val="0"/>
              </a:spcAft>
            </a:pPr>
            <a:br>
              <a:rPr lang="es-MX" sz="2400" b="1" spc="25" dirty="0">
                <a:solidFill>
                  <a:schemeClr val="accent5">
                    <a:lumMod val="50000"/>
                  </a:schemeClr>
                </a:solidFill>
                <a:effectLst/>
                <a:latin typeface="Calibri Light" panose="020F0302020204030204" pitchFamily="34" charset="0"/>
                <a:ea typeface="Times New Roman" panose="02020603050405020304" pitchFamily="18" charset="0"/>
                <a:cs typeface="Calibri Light" panose="020F0302020204030204" pitchFamily="34" charset="0"/>
              </a:rPr>
            </a:br>
            <a:r>
              <a:rPr lang="es-MX" sz="2400" dirty="0">
                <a:latin typeface="Calibri Light" panose="020F0302020204030204" pitchFamily="34" charset="0"/>
                <a:ea typeface="Times New Roman" panose="02020603050405020304" pitchFamily="18" charset="0"/>
                <a:cs typeface="Calibri Light" panose="020F0302020204030204" pitchFamily="34" charset="0"/>
              </a:rPr>
              <a:t>Los Lineamientos Técnicos Generales especifican al final de los párrafos explicativos y en los criterios adjetivos de actualización, los periodos de información que deben estar accesibles en el SIPOT y/o en los portales de Internet, es decir, por </a:t>
            </a:r>
            <a:r>
              <a:rPr lang="es-MX" sz="2400" b="1" dirty="0">
                <a:latin typeface="Calibri Light" panose="020F0302020204030204" pitchFamily="34" charset="0"/>
                <a:ea typeface="Times New Roman" panose="02020603050405020304" pitchFamily="18" charset="0"/>
                <a:cs typeface="Calibri Light" panose="020F0302020204030204" pitchFamily="34" charset="0"/>
              </a:rPr>
              <a:t>cuánto tiempo debe mantener publicada la información el sujeto obligado. </a:t>
            </a:r>
            <a:r>
              <a:rPr lang="es-MX" sz="2400" dirty="0">
                <a:latin typeface="Calibri Light" panose="020F0302020204030204" pitchFamily="34" charset="0"/>
                <a:ea typeface="Times New Roman" panose="02020603050405020304" pitchFamily="18" charset="0"/>
                <a:cs typeface="Calibri Light" panose="020F0302020204030204" pitchFamily="34" charset="0"/>
              </a:rPr>
              <a:t>Hay información que debe conservarse publicada sólo si es vigente, como el Directorio; en otros casos se conserva la generada en el año en curso; o del año anterior; o de dos, tres y seis años anteriores. </a:t>
            </a:r>
            <a:endParaRPr lang="es-MX" sz="2400" dirty="0">
              <a:latin typeface="Calibri Light" panose="020F0302020204030204" pitchFamily="34" charset="0"/>
              <a:cs typeface="Calibri Light" panose="020F0302020204030204" pitchFamily="34" charset="0"/>
            </a:endParaRPr>
          </a:p>
        </p:txBody>
      </p:sp>
      <p:pic>
        <p:nvPicPr>
          <p:cNvPr id="3" name="Picture 2" descr="IACIP">
            <a:extLst>
              <a:ext uri="{FF2B5EF4-FFF2-40B4-BE49-F238E27FC236}">
                <a16:creationId xmlns:a16="http://schemas.microsoft.com/office/drawing/2014/main" id="{5475F4D5-58D5-6EC3-03E1-EF1E81E6C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42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DDD5580-2D39-4DD7-9B49-15F14E8D1C9D}"/>
              </a:ext>
            </a:extLst>
          </p:cNvPr>
          <p:cNvSpPr txBox="1"/>
          <p:nvPr/>
        </p:nvSpPr>
        <p:spPr>
          <a:xfrm>
            <a:off x="3654319" y="862869"/>
            <a:ext cx="3955314" cy="1015663"/>
          </a:xfrm>
          <a:prstGeom prst="rect">
            <a:avLst/>
          </a:prstGeom>
          <a:noFill/>
        </p:spPr>
        <p:txBody>
          <a:bodyPr wrap="none" rtlCol="0">
            <a:spAutoFit/>
          </a:bodyPr>
          <a:lstStyle/>
          <a:p>
            <a:r>
              <a:rPr lang="es-MX" sz="6000" spc="700" dirty="0"/>
              <a:t>EJEMPLO</a:t>
            </a:r>
          </a:p>
        </p:txBody>
      </p:sp>
      <p:pic>
        <p:nvPicPr>
          <p:cNvPr id="5" name="Picture 4" descr="logo Excel in 2020 | Microsoft office word, Logos, Office word">
            <a:extLst>
              <a:ext uri="{FF2B5EF4-FFF2-40B4-BE49-F238E27FC236}">
                <a16:creationId xmlns:a16="http://schemas.microsoft.com/office/drawing/2014/main" id="{52296F2A-C14C-4C7C-A725-0CDB4FC42B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2" b="10721"/>
          <a:stretch/>
        </p:blipFill>
        <p:spPr bwMode="auto">
          <a:xfrm>
            <a:off x="3297484" y="1985088"/>
            <a:ext cx="4668983" cy="3172691"/>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2" name="Picture 2" descr="IACIP">
            <a:extLst>
              <a:ext uri="{FF2B5EF4-FFF2-40B4-BE49-F238E27FC236}">
                <a16:creationId xmlns:a16="http://schemas.microsoft.com/office/drawing/2014/main" id="{9B8D6B6A-5FCD-7057-5042-97C79698C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36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9EA95-CB91-71C1-C895-49E05F9B94AF}"/>
              </a:ext>
            </a:extLst>
          </p:cNvPr>
          <p:cNvSpPr>
            <a:spLocks noGrp="1"/>
          </p:cNvSpPr>
          <p:nvPr>
            <p:ph type="title"/>
          </p:nvPr>
        </p:nvSpPr>
        <p:spPr/>
        <p:txBody>
          <a:bodyPr/>
          <a:lstStyle/>
          <a:p>
            <a:r>
              <a:rPr lang="es-ES" dirty="0"/>
              <a:t>Consejos para mejorar el proceso de publicación de información </a:t>
            </a:r>
            <a:endParaRPr lang="es-MX" dirty="0"/>
          </a:p>
        </p:txBody>
      </p:sp>
      <p:sp>
        <p:nvSpPr>
          <p:cNvPr id="3" name="Marcador de contenido 2">
            <a:extLst>
              <a:ext uri="{FF2B5EF4-FFF2-40B4-BE49-F238E27FC236}">
                <a16:creationId xmlns:a16="http://schemas.microsoft.com/office/drawing/2014/main" id="{26F5E3E6-9850-964C-4D88-322FDD6DB94D}"/>
              </a:ext>
            </a:extLst>
          </p:cNvPr>
          <p:cNvSpPr>
            <a:spLocks noGrp="1"/>
          </p:cNvSpPr>
          <p:nvPr>
            <p:ph idx="1"/>
          </p:nvPr>
        </p:nvSpPr>
        <p:spPr>
          <a:xfrm>
            <a:off x="1127448" y="2492896"/>
            <a:ext cx="9289032" cy="4221480"/>
          </a:xfrm>
        </p:spPr>
        <p:txBody>
          <a:bodyPr/>
          <a:lstStyle/>
          <a:p>
            <a:pPr algn="just"/>
            <a:r>
              <a:rPr lang="es-ES" dirty="0"/>
              <a:t>Atender puntualmente la publicación de información de acuerdo a los plazos establecidos.</a:t>
            </a:r>
          </a:p>
          <a:p>
            <a:pPr algn="just"/>
            <a:r>
              <a:rPr lang="es-ES" dirty="0"/>
              <a:t>Consultar los Lineamientos Técnicos Generales para la Publicación de Información y los Lineamientos Técnicos Estatales, si es el caso. </a:t>
            </a:r>
          </a:p>
          <a:p>
            <a:pPr algn="just"/>
            <a:r>
              <a:rPr lang="es-ES" dirty="0"/>
              <a:t>Cada área es responsable de la publicación de información en la Plataforma Nacional de Transparencia.</a:t>
            </a:r>
          </a:p>
          <a:p>
            <a:pPr algn="just"/>
            <a:r>
              <a:rPr lang="es-ES" dirty="0"/>
              <a:t>Comunicación constante con la Unidad de Transparencia.</a:t>
            </a:r>
          </a:p>
          <a:p>
            <a:pPr algn="just"/>
            <a:r>
              <a:rPr lang="es-ES" dirty="0"/>
              <a:t>Atender las formas establecidas en el diccionario de datos. </a:t>
            </a:r>
          </a:p>
          <a:p>
            <a:pPr algn="just"/>
            <a:r>
              <a:rPr lang="es-ES" dirty="0"/>
              <a:t>Usar mayúsculas y minúsculas en el llenado de formatos.</a:t>
            </a:r>
          </a:p>
          <a:p>
            <a:pPr algn="just"/>
            <a:endParaRPr lang="es-ES" dirty="0"/>
          </a:p>
          <a:p>
            <a:pPr algn="just"/>
            <a:endParaRPr lang="es-ES" dirty="0"/>
          </a:p>
          <a:p>
            <a:pPr algn="just"/>
            <a:endParaRPr lang="es-MX" dirty="0"/>
          </a:p>
        </p:txBody>
      </p:sp>
      <p:sp>
        <p:nvSpPr>
          <p:cNvPr id="4" name="Marcador de número de diapositiva 3">
            <a:extLst>
              <a:ext uri="{FF2B5EF4-FFF2-40B4-BE49-F238E27FC236}">
                <a16:creationId xmlns:a16="http://schemas.microsoft.com/office/drawing/2014/main" id="{F51A24E9-669E-7E55-33F9-D4B8F028F8D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1727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posición de imagen 17">
            <a:extLst>
              <a:ext uri="{FF2B5EF4-FFF2-40B4-BE49-F238E27FC236}">
                <a16:creationId xmlns:a16="http://schemas.microsoft.com/office/drawing/2014/main" id="{1C0010C8-A4F2-47A5-8912-D8CBD32D12F1}"/>
              </a:ext>
            </a:extLst>
          </p:cNvPr>
          <p:cNvPicPr>
            <a:picLocks noGrp="1" noChangeAspect="1"/>
          </p:cNvPicPr>
          <p:nvPr>
            <p:ph type="pic" sz="quarter" idx="11"/>
          </p:nvPr>
        </p:nvPicPr>
        <p:blipFill>
          <a:blip r:embed="rId3"/>
          <a:srcRect t="7813" b="7813"/>
          <a:stretch>
            <a:fillRect/>
          </a:stretch>
        </p:blipFill>
        <p:spPr/>
      </p:pic>
      <p:sp>
        <p:nvSpPr>
          <p:cNvPr id="286" name="Marcador de texto 285">
            <a:extLst>
              <a:ext uri="{FF2B5EF4-FFF2-40B4-BE49-F238E27FC236}">
                <a16:creationId xmlns:a16="http://schemas.microsoft.com/office/drawing/2014/main" id="{9626180B-FF05-48CF-BFB3-C95C9B5DAB99}"/>
              </a:ext>
              <a:ext uri="{C183D7F6-B498-43B3-948B-1728B52AA6E4}">
                <adec:decorative xmlns:adec="http://schemas.microsoft.com/office/drawing/2017/decorative" val="1"/>
              </a:ext>
            </a:extLst>
          </p:cNvPr>
          <p:cNvSpPr>
            <a:spLocks noGrp="1"/>
          </p:cNvSpPr>
          <p:nvPr>
            <p:ph type="body" sz="quarter" idx="15"/>
          </p:nvPr>
        </p:nvSpPr>
        <p:spPr/>
        <p:txBody>
          <a:bodyPr rtlCol="0"/>
          <a:lstStyle/>
          <a:p>
            <a:pPr rtl="0"/>
            <a:endParaRPr lang="es-ES" dirty="0"/>
          </a:p>
        </p:txBody>
      </p:sp>
      <p:sp>
        <p:nvSpPr>
          <p:cNvPr id="285" name="Marcador de texto 284">
            <a:extLst>
              <a:ext uri="{FF2B5EF4-FFF2-40B4-BE49-F238E27FC236}">
                <a16:creationId xmlns:a16="http://schemas.microsoft.com/office/drawing/2014/main" id="{C0BF9B80-F084-4423-8C1C-E79BE829875F}"/>
              </a:ext>
              <a:ext uri="{C183D7F6-B498-43B3-948B-1728B52AA6E4}">
                <adec:decorative xmlns:adec="http://schemas.microsoft.com/office/drawing/2017/decorative" val="1"/>
              </a:ext>
            </a:extLst>
          </p:cNvPr>
          <p:cNvSpPr>
            <a:spLocks noGrp="1"/>
          </p:cNvSpPr>
          <p:nvPr>
            <p:ph type="body" sz="quarter" idx="13"/>
          </p:nvPr>
        </p:nvSpPr>
        <p:spPr>
          <a:xfrm flipH="1" flipV="1">
            <a:off x="2190750" y="609600"/>
            <a:ext cx="2087678" cy="3270696"/>
          </a:xfrm>
        </p:spPr>
        <p:txBody>
          <a:bodyPr rtlCol="0"/>
          <a:lstStyle/>
          <a:p>
            <a:pPr rtl="0"/>
            <a:endParaRPr lang="es-ES" dirty="0"/>
          </a:p>
        </p:txBody>
      </p:sp>
      <p:sp>
        <p:nvSpPr>
          <p:cNvPr id="6" name="Título 5">
            <a:extLst>
              <a:ext uri="{FF2B5EF4-FFF2-40B4-BE49-F238E27FC236}">
                <a16:creationId xmlns:a16="http://schemas.microsoft.com/office/drawing/2014/main" id="{3933031D-018B-489E-B613-2113C1CD2360}"/>
              </a:ext>
            </a:extLst>
          </p:cNvPr>
          <p:cNvSpPr>
            <a:spLocks noGrp="1"/>
          </p:cNvSpPr>
          <p:nvPr>
            <p:ph type="ctrTitle"/>
          </p:nvPr>
        </p:nvSpPr>
        <p:spPr/>
        <p:txBody>
          <a:bodyPr rtlCol="0"/>
          <a:lstStyle/>
          <a:p>
            <a:pPr rtl="0"/>
            <a:r>
              <a:rPr lang="es-ES" dirty="0"/>
              <a:t>Obligaciones de transparencia </a:t>
            </a:r>
            <a:br>
              <a:rPr lang="es-ES" dirty="0"/>
            </a:br>
            <a:endParaRPr lang="es-ES" dirty="0"/>
          </a:p>
        </p:txBody>
      </p:sp>
      <p:pic>
        <p:nvPicPr>
          <p:cNvPr id="1026" name="Picture 2" descr="IACIP">
            <a:extLst>
              <a:ext uri="{FF2B5EF4-FFF2-40B4-BE49-F238E27FC236}">
                <a16:creationId xmlns:a16="http://schemas.microsoft.com/office/drawing/2014/main" id="{CDBE50E2-38C2-4CDC-826B-68A6BC1CF0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499" y="5336472"/>
            <a:ext cx="23812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28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rtlCol="0"/>
          <a:lstStyle/>
          <a:p>
            <a:pPr rtl="0"/>
            <a:fld id="{4FAB73BC-B049-4115-A692-8D63A059BFB8}" type="slidenum">
              <a:rPr lang="es-ES" smtClean="0"/>
              <a:pPr rtl="0"/>
              <a:t>20</a:t>
            </a:fld>
            <a:endParaRPr lang="es-ES"/>
          </a:p>
        </p:txBody>
      </p:sp>
      <p:sp>
        <p:nvSpPr>
          <p:cNvPr id="12" name="Marcador de texto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a:p>
        </p:txBody>
      </p:sp>
      <p:sp>
        <p:nvSpPr>
          <p:cNvPr id="9" name="Título 1">
            <a:extLst>
              <a:ext uri="{FF2B5EF4-FFF2-40B4-BE49-F238E27FC236}">
                <a16:creationId xmlns:a16="http://schemas.microsoft.com/office/drawing/2014/main" id="{967EB8F0-81B4-44D1-9AE0-762D193CA895}"/>
              </a:ext>
            </a:extLst>
          </p:cNvPr>
          <p:cNvSpPr>
            <a:spLocks noGrp="1"/>
          </p:cNvSpPr>
          <p:nvPr>
            <p:ph type="title"/>
          </p:nvPr>
        </p:nvSpPr>
        <p:spPr>
          <a:xfrm>
            <a:off x="1055440" y="692696"/>
            <a:ext cx="10241280" cy="1234440"/>
          </a:xfrm>
        </p:spPr>
        <p:txBody>
          <a:bodyPr>
            <a:normAutofit/>
          </a:bodyPr>
          <a:lstStyle/>
          <a:p>
            <a:pPr algn="ctr"/>
            <a:r>
              <a:rPr lang="es-MX" dirty="0"/>
              <a:t>Plataforma Nacional de Transparencia</a:t>
            </a:r>
          </a:p>
        </p:txBody>
      </p:sp>
      <p:sp>
        <p:nvSpPr>
          <p:cNvPr id="10" name="Marcador de contenido 2">
            <a:extLst>
              <a:ext uri="{FF2B5EF4-FFF2-40B4-BE49-F238E27FC236}">
                <a16:creationId xmlns:a16="http://schemas.microsoft.com/office/drawing/2014/main" id="{996D91BD-2C89-4295-AB89-ED25D439140F}"/>
              </a:ext>
            </a:extLst>
          </p:cNvPr>
          <p:cNvSpPr txBox="1">
            <a:spLocks/>
          </p:cNvSpPr>
          <p:nvPr/>
        </p:nvSpPr>
        <p:spPr>
          <a:xfrm>
            <a:off x="5643707" y="2666684"/>
            <a:ext cx="5930900" cy="2532856"/>
          </a:xfrm>
          <a:prstGeom prst="rect">
            <a:avLst/>
          </a:prstGeom>
        </p:spPr>
        <p:txBody>
          <a:bodyPr>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buFont typeface="Arial" panose="020B0604020202020204" pitchFamily="34" charset="0"/>
              <a:buNone/>
            </a:pPr>
            <a:r>
              <a:rPr lang="es-MX" sz="1800">
                <a:solidFill>
                  <a:srgbClr val="333333"/>
                </a:solidFill>
              </a:rPr>
              <a:t>Plataforma electrónica que permite cumplir con los procedimientos, obligaciones y disposiciones establecidas en las leyes en materia de transparencia, atendiendo a las necesidades de accesibilidad de los usuarios.</a:t>
            </a:r>
          </a:p>
          <a:p>
            <a:pPr marL="0" indent="0" algn="just">
              <a:buFont typeface="Arial" panose="020B0604020202020204" pitchFamily="34" charset="0"/>
              <a:buNone/>
            </a:pPr>
            <a:endParaRPr lang="es-MX" sz="1800">
              <a:solidFill>
                <a:srgbClr val="333333"/>
              </a:solidFill>
            </a:endParaRPr>
          </a:p>
          <a:p>
            <a:pPr marL="0" indent="0" algn="just">
              <a:buFont typeface="Arial" panose="020B0604020202020204" pitchFamily="34" charset="0"/>
              <a:buNone/>
            </a:pPr>
            <a:r>
              <a:rPr lang="es-MX" sz="1800">
                <a:solidFill>
                  <a:srgbClr val="333333"/>
                </a:solidFill>
              </a:rPr>
              <a:t>Unifica y facilita el acceso a la Información Pública de todo el país.</a:t>
            </a:r>
            <a:endParaRPr lang="es-MX" sz="1800"/>
          </a:p>
          <a:p>
            <a:pPr marL="0" indent="0">
              <a:buFont typeface="Arial" panose="020B0604020202020204" pitchFamily="34" charset="0"/>
              <a:buNone/>
            </a:pPr>
            <a:endParaRPr lang="es-MX" sz="1800" dirty="0"/>
          </a:p>
        </p:txBody>
      </p:sp>
      <p:sp>
        <p:nvSpPr>
          <p:cNvPr id="13" name="CuadroTexto 12">
            <a:extLst>
              <a:ext uri="{FF2B5EF4-FFF2-40B4-BE49-F238E27FC236}">
                <a16:creationId xmlns:a16="http://schemas.microsoft.com/office/drawing/2014/main" id="{D604FE6E-7B27-4EE4-BF80-4A14B0FF873E}"/>
              </a:ext>
            </a:extLst>
          </p:cNvPr>
          <p:cNvSpPr txBox="1"/>
          <p:nvPr/>
        </p:nvSpPr>
        <p:spPr>
          <a:xfrm>
            <a:off x="2224693" y="5562352"/>
            <a:ext cx="7683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srgbClr val="C52293"/>
                </a:solidFill>
                <a:effectLst/>
                <a:uLnTx/>
                <a:uFillTx/>
                <a:latin typeface="Century Gothic" panose="020B0502020202020204" pitchFamily="34" charset="0"/>
                <a:ea typeface="Montserrat"/>
                <a:cs typeface="Montserrat"/>
                <a:sym typeface="Montserrat"/>
              </a:rPr>
              <a:t>www.</a:t>
            </a:r>
            <a:r>
              <a:rPr kumimoji="0" lang="es-MX" sz="2800" b="1" i="0" u="none" strike="noStrike" kern="1200" cap="none" spc="0" normalizeH="0" baseline="0" noProof="0" dirty="0">
                <a:ln>
                  <a:noFill/>
                </a:ln>
                <a:solidFill>
                  <a:srgbClr val="7030A0"/>
                </a:solidFill>
                <a:effectLst/>
                <a:uLnTx/>
                <a:uFillTx/>
                <a:latin typeface="Century Gothic" panose="020B0502020202020204" pitchFamily="34" charset="0"/>
                <a:ea typeface="Montserrat"/>
                <a:cs typeface="Montserrat"/>
                <a:sym typeface="Montserrat"/>
              </a:rPr>
              <a:t>plataformadetransparencia</a:t>
            </a:r>
            <a:r>
              <a:rPr kumimoji="0" lang="es-MX" sz="2400" b="1" i="0" u="none" strike="noStrike" kern="1200" cap="none" spc="0" normalizeH="0" baseline="0" noProof="0" dirty="0">
                <a:ln>
                  <a:noFill/>
                </a:ln>
                <a:solidFill>
                  <a:srgbClr val="C52293"/>
                </a:solidFill>
                <a:effectLst/>
                <a:uLnTx/>
                <a:uFillTx/>
                <a:latin typeface="Century Gothic" panose="020B0502020202020204" pitchFamily="34" charset="0"/>
                <a:ea typeface="Montserrat"/>
                <a:cs typeface="Montserrat"/>
                <a:sym typeface="Montserrat"/>
              </a:rPr>
              <a:t>.org.mx</a:t>
            </a:r>
          </a:p>
        </p:txBody>
      </p:sp>
      <p:pic>
        <p:nvPicPr>
          <p:cNvPr id="14" name="Picture 2" descr="magen relacionada">
            <a:extLst>
              <a:ext uri="{FF2B5EF4-FFF2-40B4-BE49-F238E27FC236}">
                <a16:creationId xmlns:a16="http://schemas.microsoft.com/office/drawing/2014/main" id="{A1DDCB82-ED95-433E-8D5B-FD4CDBFDE7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5440" y="2666684"/>
            <a:ext cx="4063999" cy="20508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ACIP">
            <a:extLst>
              <a:ext uri="{FF2B5EF4-FFF2-40B4-BE49-F238E27FC236}">
                <a16:creationId xmlns:a16="http://schemas.microsoft.com/office/drawing/2014/main" id="{01CE1A3F-0CC4-C611-CBDF-9D67A7A869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99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A061AA4-207B-4A26-A35E-1A7BE9CAAC8D}"/>
              </a:ext>
            </a:extLst>
          </p:cNvPr>
          <p:cNvSpPr>
            <a:spLocks noGrp="1"/>
          </p:cNvSpPr>
          <p:nvPr>
            <p:ph type="title"/>
          </p:nvPr>
        </p:nvSpPr>
        <p:spPr>
          <a:xfrm>
            <a:off x="1026239" y="346368"/>
            <a:ext cx="10911840" cy="1234440"/>
          </a:xfrm>
        </p:spPr>
        <p:txBody>
          <a:bodyPr>
            <a:normAutofit/>
          </a:bodyPr>
          <a:lstStyle/>
          <a:p>
            <a:pPr algn="ctr"/>
            <a:r>
              <a:rPr lang="es-MX" sz="4400" dirty="0"/>
              <a:t>Curso de operación y funcionalidades del SIPOT</a:t>
            </a:r>
          </a:p>
        </p:txBody>
      </p:sp>
      <p:pic>
        <p:nvPicPr>
          <p:cNvPr id="16" name="Imagen 15">
            <a:extLst>
              <a:ext uri="{FF2B5EF4-FFF2-40B4-BE49-F238E27FC236}">
                <a16:creationId xmlns:a16="http://schemas.microsoft.com/office/drawing/2014/main" id="{8DFF7D22-DDE8-4312-9BCB-4286668C96B9}"/>
              </a:ext>
            </a:extLst>
          </p:cNvPr>
          <p:cNvPicPr>
            <a:picLocks noChangeAspect="1"/>
          </p:cNvPicPr>
          <p:nvPr/>
        </p:nvPicPr>
        <p:blipFill rotWithShape="1">
          <a:blip r:embed="rId3"/>
          <a:srcRect l="13816" t="8983" r="14298" b="5947"/>
          <a:stretch/>
        </p:blipFill>
        <p:spPr>
          <a:xfrm>
            <a:off x="2613019" y="963588"/>
            <a:ext cx="7738280" cy="5148452"/>
          </a:xfrm>
          <a:prstGeom prst="rect">
            <a:avLst/>
          </a:prstGeom>
        </p:spPr>
      </p:pic>
      <p:sp>
        <p:nvSpPr>
          <p:cNvPr id="19" name="CuadroTexto 18">
            <a:extLst>
              <a:ext uri="{FF2B5EF4-FFF2-40B4-BE49-F238E27FC236}">
                <a16:creationId xmlns:a16="http://schemas.microsoft.com/office/drawing/2014/main" id="{6FB9B456-C15A-4C49-8525-59A8AEB2ED4E}"/>
              </a:ext>
            </a:extLst>
          </p:cNvPr>
          <p:cNvSpPr txBox="1"/>
          <p:nvPr/>
        </p:nvSpPr>
        <p:spPr>
          <a:xfrm>
            <a:off x="2495599" y="6112040"/>
            <a:ext cx="7973119" cy="646331"/>
          </a:xfrm>
          <a:prstGeom prst="rect">
            <a:avLst/>
          </a:prstGeom>
          <a:noFill/>
        </p:spPr>
        <p:txBody>
          <a:bodyPr wrap="square">
            <a:spAutoFit/>
          </a:bodyPr>
          <a:lstStyle/>
          <a:p>
            <a:r>
              <a:rPr lang="es-MX" sz="3600" b="1" dirty="0">
                <a:hlinkClick r:id="rId4"/>
              </a:rPr>
              <a:t>https://iacip-gto.org.mx/wn/curso-sipot/</a:t>
            </a:r>
            <a:endParaRPr lang="es-MX" sz="3600" b="1" dirty="0"/>
          </a:p>
        </p:txBody>
      </p:sp>
      <p:pic>
        <p:nvPicPr>
          <p:cNvPr id="2" name="Picture 2" descr="IACIP">
            <a:extLst>
              <a:ext uri="{FF2B5EF4-FFF2-40B4-BE49-F238E27FC236}">
                <a16:creationId xmlns:a16="http://schemas.microsoft.com/office/drawing/2014/main" id="{3EBBD1E6-3562-EABD-B0F8-E5AAB02913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711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83583936-BEDA-4DC2-B8A3-8B40585D6DB6}"/>
              </a:ext>
            </a:extLst>
          </p:cNvPr>
          <p:cNvSpPr/>
          <p:nvPr/>
        </p:nvSpPr>
        <p:spPr>
          <a:xfrm rot="4854849">
            <a:off x="536009" y="-2768943"/>
            <a:ext cx="7726216" cy="11243757"/>
          </a:xfrm>
          <a:prstGeom prst="rtTriangle">
            <a:avLst/>
          </a:prstGeom>
          <a:solidFill>
            <a:srgbClr val="F69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Subtítulo 43">
            <a:extLst>
              <a:ext uri="{FF2B5EF4-FFF2-40B4-BE49-F238E27FC236}">
                <a16:creationId xmlns:a16="http://schemas.microsoft.com/office/drawing/2014/main" id="{F522C824-2C48-4465-AABE-F46286D9ECD5}"/>
              </a:ext>
            </a:extLst>
          </p:cNvPr>
          <p:cNvSpPr>
            <a:spLocks noGrp="1"/>
          </p:cNvSpPr>
          <p:nvPr>
            <p:ph type="subTitle" idx="1"/>
          </p:nvPr>
        </p:nvSpPr>
        <p:spPr>
          <a:xfrm>
            <a:off x="7236129" y="609600"/>
            <a:ext cx="4876800" cy="1371602"/>
          </a:xfrm>
        </p:spPr>
        <p:txBody>
          <a:bodyPr rtlCol="0">
            <a:normAutofit/>
          </a:bodyPr>
          <a:lstStyle/>
          <a:p>
            <a:pPr algn="ctr" rtl="0"/>
            <a:r>
              <a:rPr lang="es-ES" sz="4000" b="1" dirty="0"/>
              <a:t>Atribuciones de verificación del IACIP</a:t>
            </a:r>
          </a:p>
        </p:txBody>
      </p:sp>
      <p:sp>
        <p:nvSpPr>
          <p:cNvPr id="15" name="CuadroTexto 14">
            <a:extLst>
              <a:ext uri="{FF2B5EF4-FFF2-40B4-BE49-F238E27FC236}">
                <a16:creationId xmlns:a16="http://schemas.microsoft.com/office/drawing/2014/main" id="{127991CC-9983-4FA2-89F4-E01C3B94D4BE}"/>
              </a:ext>
            </a:extLst>
          </p:cNvPr>
          <p:cNvSpPr txBox="1"/>
          <p:nvPr/>
        </p:nvSpPr>
        <p:spPr>
          <a:xfrm>
            <a:off x="6384032" y="3531818"/>
            <a:ext cx="5066634" cy="24622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2200" dirty="0">
                <a:solidFill>
                  <a:schemeClr val="bg1"/>
                </a:solidFill>
                <a:latin typeface="Calibri" panose="020F0502020204030204" pitchFamily="34" charset="0"/>
                <a:cs typeface="Calibri" panose="020F0502020204030204" pitchFamily="34" charset="0"/>
              </a:rPr>
              <a:t>L</a:t>
            </a:r>
            <a:r>
              <a:rPr kumimoji="0" lang="es-MX" sz="2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TAIPEG  Artículo 103. El Instituto vigilará que las obligaciones de transparencia que publiquen los sujetos obligados cumplan con las disposiciones de transparencia en los términos de la Ley General, esta Ley y los Lineamientos que emita el Sistema Nacional y demás disposiciones aplicables.</a:t>
            </a:r>
          </a:p>
        </p:txBody>
      </p:sp>
      <p:pic>
        <p:nvPicPr>
          <p:cNvPr id="3074" name="Picture 2" descr="Proceso de Verificación 2 - Instituto Nacional Electoral">
            <a:extLst>
              <a:ext uri="{FF2B5EF4-FFF2-40B4-BE49-F238E27FC236}">
                <a16:creationId xmlns:a16="http://schemas.microsoft.com/office/drawing/2014/main" id="{FFE7E42D-2592-4065-B09F-4C6BD4D079E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1464" y="1762009"/>
            <a:ext cx="5642697" cy="42320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ACIP">
            <a:extLst>
              <a:ext uri="{FF2B5EF4-FFF2-40B4-BE49-F238E27FC236}">
                <a16:creationId xmlns:a16="http://schemas.microsoft.com/office/drawing/2014/main" id="{DF8E5C90-F82D-1E37-8B4F-6478D874EC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09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AC4765A-5310-452E-AAFF-2F1E9165D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7485DF72-589A-4BED-94B8-53B104112B72}"/>
              </a:ext>
            </a:extLst>
          </p:cNvPr>
          <p:cNvSpPr txBox="1"/>
          <p:nvPr/>
        </p:nvSpPr>
        <p:spPr>
          <a:xfrm>
            <a:off x="5807968" y="404664"/>
            <a:ext cx="4908651" cy="1200329"/>
          </a:xfrm>
          <a:prstGeom prst="rect">
            <a:avLst/>
          </a:prstGeom>
          <a:noFill/>
        </p:spPr>
        <p:txBody>
          <a:bodyPr wrap="none" rtlCol="0">
            <a:spAutoFit/>
          </a:bodyPr>
          <a:lstStyle/>
          <a:p>
            <a:r>
              <a:rPr lang="es-MX" sz="3600" dirty="0">
                <a:solidFill>
                  <a:schemeClr val="accent2"/>
                </a:solidFill>
                <a:hlinkClick r:id="rId3"/>
              </a:rPr>
              <a:t>https://sicov.iacipgto.mx/</a:t>
            </a:r>
            <a:endParaRPr lang="es-MX" sz="3600" dirty="0">
              <a:solidFill>
                <a:schemeClr val="accent2"/>
              </a:solidFill>
            </a:endParaRPr>
          </a:p>
          <a:p>
            <a:endParaRPr lang="es-MX" sz="3600" dirty="0">
              <a:solidFill>
                <a:schemeClr val="accent2"/>
              </a:solidFill>
            </a:endParaRPr>
          </a:p>
        </p:txBody>
      </p:sp>
    </p:spTree>
    <p:extLst>
      <p:ext uri="{BB962C8B-B14F-4D97-AF65-F5344CB8AC3E}">
        <p14:creationId xmlns:p14="http://schemas.microsoft.com/office/powerpoint/2010/main" val="305293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número de diapositiva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rtlCol="0"/>
          <a:lstStyle/>
          <a:p>
            <a:pPr rtl="0"/>
            <a:fld id="{4FAB73BC-B049-4115-A692-8D63A059BFB8}" type="slidenum">
              <a:rPr lang="es-ES" smtClean="0"/>
              <a:pPr rtl="0"/>
              <a:t>24</a:t>
            </a:fld>
            <a:endParaRPr lang="es-ES"/>
          </a:p>
        </p:txBody>
      </p:sp>
      <p:sp>
        <p:nvSpPr>
          <p:cNvPr id="12" name="Marcador de texto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a:p>
        </p:txBody>
      </p:sp>
      <p:sp>
        <p:nvSpPr>
          <p:cNvPr id="15" name="CuadroTexto 14">
            <a:extLst>
              <a:ext uri="{FF2B5EF4-FFF2-40B4-BE49-F238E27FC236}">
                <a16:creationId xmlns:a16="http://schemas.microsoft.com/office/drawing/2014/main" id="{A34E9FA6-672C-405E-909B-3287B6AB552B}"/>
              </a:ext>
            </a:extLst>
          </p:cNvPr>
          <p:cNvSpPr txBox="1"/>
          <p:nvPr/>
        </p:nvSpPr>
        <p:spPr>
          <a:xfrm>
            <a:off x="284017" y="409432"/>
            <a:ext cx="11623965" cy="17851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002060"/>
                </a:solidFill>
                <a:effectLst/>
                <a:uLnTx/>
                <a:uFillTx/>
                <a:latin typeface="Calibri" panose="020F0502020204030204"/>
                <a:ea typeface="+mn-ea"/>
                <a:cs typeface="+mn-cs"/>
              </a:rPr>
              <a:t>Denuncia por incumplimiento de obligaciones de transparencia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srgbClr val="000000"/>
                </a:solidFill>
                <a:effectLst/>
                <a:uLnTx/>
                <a:uFillTx/>
                <a:latin typeface="Calibri" panose="020F0502020204030204"/>
                <a:ea typeface="+mn-ea"/>
                <a:cs typeface="+mn-cs"/>
              </a:rPr>
              <a:t>Artículo 110. Cualquier persona podrá denunciar ante el Instituto la falta de publicación de las obligaciones de transparencia previstas en esta ley y demás disposiciones aplicables. </a:t>
            </a:r>
            <a:endPar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6" name="Diagrama 15">
            <a:extLst>
              <a:ext uri="{FF2B5EF4-FFF2-40B4-BE49-F238E27FC236}">
                <a16:creationId xmlns:a16="http://schemas.microsoft.com/office/drawing/2014/main" id="{8FB015FC-0FD0-42ED-A5F4-70F3C3FBB1A5}"/>
              </a:ext>
            </a:extLst>
          </p:cNvPr>
          <p:cNvGraphicFramePr/>
          <p:nvPr>
            <p:extLst>
              <p:ext uri="{D42A27DB-BD31-4B8C-83A1-F6EECF244321}">
                <p14:modId xmlns:p14="http://schemas.microsoft.com/office/powerpoint/2010/main" val="1478985177"/>
              </p:ext>
            </p:extLst>
          </p:nvPr>
        </p:nvGraphicFramePr>
        <p:xfrm>
          <a:off x="2402663" y="183102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descr="IACIP">
            <a:extLst>
              <a:ext uri="{FF2B5EF4-FFF2-40B4-BE49-F238E27FC236}">
                <a16:creationId xmlns:a16="http://schemas.microsoft.com/office/drawing/2014/main" id="{39A48923-3011-0A46-CB8C-C54F88F8E4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443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8CB16DA-C939-4D55-AF41-CF52AB77ABA2}"/>
              </a:ext>
            </a:extLst>
          </p:cNvPr>
          <p:cNvSpPr>
            <a:spLocks noGrp="1"/>
          </p:cNvSpPr>
          <p:nvPr>
            <p:ph type="ctrTitle"/>
          </p:nvPr>
        </p:nvSpPr>
        <p:spPr>
          <a:xfrm>
            <a:off x="1268662" y="2943684"/>
            <a:ext cx="4114800" cy="1981200"/>
          </a:xfrm>
        </p:spPr>
        <p:txBody>
          <a:bodyPr/>
          <a:lstStyle/>
          <a:p>
            <a:r>
              <a:rPr lang="es-MX" dirty="0">
                <a:solidFill>
                  <a:schemeClr val="bg1"/>
                </a:solidFill>
              </a:rPr>
              <a:t>Medidas de apremio</a:t>
            </a:r>
          </a:p>
        </p:txBody>
      </p:sp>
      <p:sp>
        <p:nvSpPr>
          <p:cNvPr id="5" name="Subtítulo 4">
            <a:extLst>
              <a:ext uri="{FF2B5EF4-FFF2-40B4-BE49-F238E27FC236}">
                <a16:creationId xmlns:a16="http://schemas.microsoft.com/office/drawing/2014/main" id="{7D0103BB-1504-4444-B0EC-A5F4C012B270}"/>
              </a:ext>
            </a:extLst>
          </p:cNvPr>
          <p:cNvSpPr>
            <a:spLocks noGrp="1"/>
          </p:cNvSpPr>
          <p:nvPr>
            <p:ph type="subTitle" idx="1"/>
          </p:nvPr>
        </p:nvSpPr>
        <p:spPr>
          <a:xfrm>
            <a:off x="6384032" y="372095"/>
            <a:ext cx="5488355" cy="4464496"/>
          </a:xfrm>
          <a:solidFill>
            <a:schemeClr val="bg1"/>
          </a:solidFill>
          <a:ln w="76200">
            <a:solidFill>
              <a:srgbClr val="DDB611"/>
            </a:solidFill>
          </a:ln>
        </p:spPr>
        <p:txBody>
          <a:bodyPr>
            <a:normAutofit/>
          </a:bodyPr>
          <a:lstStyle/>
          <a:p>
            <a:pPr marL="0" indent="0" algn="just">
              <a:buNone/>
            </a:pPr>
            <a:r>
              <a:rPr lang="es-MX" sz="2000" dirty="0">
                <a:solidFill>
                  <a:schemeClr val="tx1"/>
                </a:solidFill>
              </a:rPr>
              <a:t>El Pleno del Instituto, podrá cumplimentar sus resoluciones imponiendo al servidor público o a los integrantes del sujeto obligado, las siguientes medidas de apremio:</a:t>
            </a:r>
          </a:p>
          <a:p>
            <a:pPr marL="0" indent="0" algn="just">
              <a:buNone/>
            </a:pPr>
            <a:r>
              <a:rPr lang="es-MX" sz="2000" dirty="0">
                <a:solidFill>
                  <a:schemeClr val="tx1"/>
                </a:solidFill>
              </a:rPr>
              <a:t>I. Amonestación pública, o</a:t>
            </a:r>
          </a:p>
          <a:p>
            <a:pPr marL="0" indent="0" algn="just">
              <a:buNone/>
            </a:pPr>
            <a:r>
              <a:rPr lang="es-MX" sz="2000" dirty="0">
                <a:solidFill>
                  <a:schemeClr val="tx1"/>
                </a:solidFill>
              </a:rPr>
              <a:t>II. Multa, de ciento cincuenta hasta mil quinientas veces la Unidad de Medida y Actualización (UMA) diaria. </a:t>
            </a:r>
          </a:p>
          <a:p>
            <a:pPr marL="0" indent="0">
              <a:buNone/>
            </a:pPr>
            <a:r>
              <a:rPr lang="es-MX" sz="2000" dirty="0">
                <a:solidFill>
                  <a:schemeClr val="tx1"/>
                </a:solidFill>
              </a:rPr>
              <a:t>	</a:t>
            </a:r>
          </a:p>
          <a:p>
            <a:pPr marL="0" indent="0" algn="ctr">
              <a:buNone/>
            </a:pPr>
            <a:r>
              <a:rPr lang="es-MX" sz="2000" dirty="0">
                <a:solidFill>
                  <a:schemeClr val="accent1"/>
                </a:solidFill>
              </a:rPr>
              <a:t>$15,561.00 a $155,610.00</a:t>
            </a:r>
          </a:p>
          <a:p>
            <a:endParaRPr lang="es-MX" sz="1800" dirty="0">
              <a:solidFill>
                <a:schemeClr val="tx1"/>
              </a:solidFill>
            </a:endParaRPr>
          </a:p>
        </p:txBody>
      </p:sp>
      <p:sp>
        <p:nvSpPr>
          <p:cNvPr id="6" name="Marcador de texto 5">
            <a:extLst>
              <a:ext uri="{FF2B5EF4-FFF2-40B4-BE49-F238E27FC236}">
                <a16:creationId xmlns:a16="http://schemas.microsoft.com/office/drawing/2014/main" id="{A250F449-B4B9-4B88-9C12-D6DFBE4AAA71}"/>
              </a:ext>
            </a:extLst>
          </p:cNvPr>
          <p:cNvSpPr>
            <a:spLocks noGrp="1"/>
          </p:cNvSpPr>
          <p:nvPr>
            <p:ph type="body" sz="quarter" idx="13"/>
          </p:nvPr>
        </p:nvSpPr>
        <p:spPr>
          <a:xfrm rot="16200000">
            <a:off x="571169" y="3356062"/>
            <a:ext cx="1219200" cy="225818"/>
          </a:xfrm>
        </p:spPr>
        <p:txBody>
          <a:bodyPr>
            <a:normAutofit fontScale="55000" lnSpcReduction="20000"/>
          </a:bodyPr>
          <a:lstStyle/>
          <a:p>
            <a:endParaRPr lang="es-MX" dirty="0"/>
          </a:p>
        </p:txBody>
      </p:sp>
      <p:sp>
        <p:nvSpPr>
          <p:cNvPr id="7" name="Marcador de texto 6">
            <a:extLst>
              <a:ext uri="{FF2B5EF4-FFF2-40B4-BE49-F238E27FC236}">
                <a16:creationId xmlns:a16="http://schemas.microsoft.com/office/drawing/2014/main" id="{43B70B2E-0D0D-44AF-BB25-4F35266FDA59}"/>
              </a:ext>
            </a:extLst>
          </p:cNvPr>
          <p:cNvSpPr>
            <a:spLocks noGrp="1"/>
          </p:cNvSpPr>
          <p:nvPr>
            <p:ph type="body" sz="quarter" idx="14"/>
          </p:nvPr>
        </p:nvSpPr>
        <p:spPr>
          <a:xfrm rot="16200000">
            <a:off x="4920994" y="3349513"/>
            <a:ext cx="1219200" cy="225818"/>
          </a:xfrm>
        </p:spPr>
        <p:txBody>
          <a:bodyPr>
            <a:normAutofit fontScale="55000" lnSpcReduction="20000"/>
          </a:bodyPr>
          <a:lstStyle/>
          <a:p>
            <a:endParaRPr lang="es-MX" dirty="0"/>
          </a:p>
        </p:txBody>
      </p:sp>
      <p:pic>
        <p:nvPicPr>
          <p:cNvPr id="8" name="Picture 2" descr="Medidas de apremio | Infoem | Somos tu acceso a la información">
            <a:extLst>
              <a:ext uri="{FF2B5EF4-FFF2-40B4-BE49-F238E27FC236}">
                <a16:creationId xmlns:a16="http://schemas.microsoft.com/office/drawing/2014/main" id="{E25B723A-50B0-4AE6-B06F-6D903A6BC7A2}"/>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7300" y="253911"/>
            <a:ext cx="3810000" cy="303847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B664F80-99EE-C9BF-9A7F-F654D4B1DCD1}"/>
              </a:ext>
            </a:extLst>
          </p:cNvPr>
          <p:cNvSpPr txBox="1"/>
          <p:nvPr/>
        </p:nvSpPr>
        <p:spPr>
          <a:xfrm>
            <a:off x="6404862" y="4534548"/>
            <a:ext cx="4002833" cy="261610"/>
          </a:xfrm>
          <a:prstGeom prst="rect">
            <a:avLst/>
          </a:prstGeom>
          <a:noFill/>
        </p:spPr>
        <p:txBody>
          <a:bodyPr wrap="square" rtlCol="0">
            <a:spAutoFit/>
          </a:bodyPr>
          <a:lstStyle/>
          <a:p>
            <a:r>
              <a:rPr lang="es-ES" sz="1050" dirty="0"/>
              <a:t>Valor de la UMA 2023 $103.74. Fuente: INEGI</a:t>
            </a:r>
            <a:endParaRPr lang="es-MX" sz="1050" dirty="0"/>
          </a:p>
        </p:txBody>
      </p:sp>
      <p:sp>
        <p:nvSpPr>
          <p:cNvPr id="9" name="CuadroTexto 8">
            <a:extLst>
              <a:ext uri="{FF2B5EF4-FFF2-40B4-BE49-F238E27FC236}">
                <a16:creationId xmlns:a16="http://schemas.microsoft.com/office/drawing/2014/main" id="{20BBC639-89CB-8A05-C625-CBB952AD9DC4}"/>
              </a:ext>
            </a:extLst>
          </p:cNvPr>
          <p:cNvSpPr txBox="1"/>
          <p:nvPr/>
        </p:nvSpPr>
        <p:spPr>
          <a:xfrm>
            <a:off x="416361" y="5100910"/>
            <a:ext cx="11465019" cy="1600438"/>
          </a:xfrm>
          <a:prstGeom prst="rect">
            <a:avLst/>
          </a:prstGeom>
          <a:solidFill>
            <a:schemeClr val="bg1"/>
          </a:solidFill>
          <a:ln w="57150">
            <a:solidFill>
              <a:schemeClr val="accent4"/>
            </a:solidFill>
          </a:ln>
        </p:spPr>
        <p:txBody>
          <a:bodyPr wrap="square">
            <a:spAutoFit/>
          </a:bodyPr>
          <a:lstStyle/>
          <a:p>
            <a:pPr algn="just"/>
            <a:r>
              <a:rPr lang="es-ES" sz="1400" dirty="0">
                <a:latin typeface="Montserrat" panose="00000500000000000000" pitchFamily="2" charset="0"/>
              </a:rPr>
              <a:t>Se aplicará multa adicional de hasta ciento cincuenta veces de la unidad de medida y actualización, por día, a quien persista en el incumplimiento de las resoluciones emitidas por el Instituto. </a:t>
            </a:r>
          </a:p>
          <a:p>
            <a:pPr algn="just"/>
            <a:endParaRPr lang="es-ES" sz="1400" dirty="0">
              <a:latin typeface="Montserrat" panose="00000500000000000000" pitchFamily="2" charset="0"/>
            </a:endParaRPr>
          </a:p>
          <a:p>
            <a:pPr algn="just"/>
            <a:r>
              <a:rPr lang="es-ES" sz="1400" dirty="0">
                <a:latin typeface="Montserrat" panose="00000500000000000000" pitchFamily="2" charset="0"/>
              </a:rPr>
              <a:t>El incumplimiento de los sujetos obligados será difundido en las páginas de internet o plataformas de obligaciones de transparencia del Instituto y considerados en las evaluaciones que realicen éstos. </a:t>
            </a:r>
          </a:p>
          <a:p>
            <a:pPr algn="just"/>
            <a:endParaRPr lang="es-ES" sz="1400" dirty="0">
              <a:latin typeface="Montserrat" panose="00000500000000000000" pitchFamily="2" charset="0"/>
            </a:endParaRPr>
          </a:p>
          <a:p>
            <a:pPr algn="just"/>
            <a:r>
              <a:rPr lang="es-ES" sz="1400" dirty="0">
                <a:latin typeface="Montserrat" panose="00000500000000000000" pitchFamily="2" charset="0"/>
              </a:rPr>
              <a:t>Las multas no podrán ser cubiertas con recursos públicos. </a:t>
            </a:r>
            <a:endParaRPr lang="es-MX" sz="1400" dirty="0">
              <a:latin typeface="Montserrat" panose="00000500000000000000" pitchFamily="2" charset="0"/>
            </a:endParaRPr>
          </a:p>
        </p:txBody>
      </p:sp>
      <p:pic>
        <p:nvPicPr>
          <p:cNvPr id="3" name="Picture 2" descr="IACIP">
            <a:extLst>
              <a:ext uri="{FF2B5EF4-FFF2-40B4-BE49-F238E27FC236}">
                <a16:creationId xmlns:a16="http://schemas.microsoft.com/office/drawing/2014/main" id="{2A010A46-D302-BF22-330F-26EB0C03D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79" y="104717"/>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399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ángulo rectángulo 5">
            <a:extLst>
              <a:ext uri="{FF2B5EF4-FFF2-40B4-BE49-F238E27FC236}">
                <a16:creationId xmlns:a16="http://schemas.microsoft.com/office/drawing/2014/main" id="{83583936-BEDA-4DC2-B8A3-8B40585D6DB6}"/>
              </a:ext>
            </a:extLst>
          </p:cNvPr>
          <p:cNvSpPr/>
          <p:nvPr/>
        </p:nvSpPr>
        <p:spPr>
          <a:xfrm rot="4854849">
            <a:off x="536009" y="-2768943"/>
            <a:ext cx="7726216" cy="11243757"/>
          </a:xfrm>
          <a:prstGeom prst="rtTriangle">
            <a:avLst/>
          </a:prstGeom>
          <a:solidFill>
            <a:srgbClr val="F69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Subtítulo 43">
            <a:extLst>
              <a:ext uri="{FF2B5EF4-FFF2-40B4-BE49-F238E27FC236}">
                <a16:creationId xmlns:a16="http://schemas.microsoft.com/office/drawing/2014/main" id="{F522C824-2C48-4465-AABE-F46286D9ECD5}"/>
              </a:ext>
            </a:extLst>
          </p:cNvPr>
          <p:cNvSpPr>
            <a:spLocks noGrp="1"/>
          </p:cNvSpPr>
          <p:nvPr>
            <p:ph type="subTitle" idx="1"/>
          </p:nvPr>
        </p:nvSpPr>
        <p:spPr>
          <a:xfrm>
            <a:off x="7236129" y="609600"/>
            <a:ext cx="4876800" cy="1371602"/>
          </a:xfrm>
        </p:spPr>
        <p:txBody>
          <a:bodyPr rtlCol="0">
            <a:normAutofit/>
          </a:bodyPr>
          <a:lstStyle/>
          <a:p>
            <a:pPr algn="ctr" rtl="0"/>
            <a:r>
              <a:rPr lang="es-ES" sz="4000" b="1" dirty="0"/>
              <a:t>Carpeta documentos de apoyo</a:t>
            </a:r>
          </a:p>
        </p:txBody>
      </p:sp>
      <p:sp>
        <p:nvSpPr>
          <p:cNvPr id="15" name="CuadroTexto 14">
            <a:extLst>
              <a:ext uri="{FF2B5EF4-FFF2-40B4-BE49-F238E27FC236}">
                <a16:creationId xmlns:a16="http://schemas.microsoft.com/office/drawing/2014/main" id="{127991CC-9983-4FA2-89F4-E01C3B94D4BE}"/>
              </a:ext>
            </a:extLst>
          </p:cNvPr>
          <p:cNvSpPr txBox="1"/>
          <p:nvPr/>
        </p:nvSpPr>
        <p:spPr>
          <a:xfrm>
            <a:off x="1523492" y="5517232"/>
            <a:ext cx="9145016" cy="1107996"/>
          </a:xfrm>
          <a:prstGeom prst="rect">
            <a:avLst/>
          </a:prstGeom>
          <a:noFill/>
          <a:ln w="57150">
            <a:solidFill>
              <a:schemeClr val="accent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2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https://drive.google.com/drive/folders/1VDdequGujsMNAbcW4EzwEDlARYpzaxKR?usp=sharing</a:t>
            </a:r>
            <a:endParaRPr lang="es-MX" sz="2200" b="1" dirty="0">
              <a:solidFill>
                <a:schemeClr val="bg1"/>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2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2" name="CuadroTexto 1">
            <a:extLst>
              <a:ext uri="{FF2B5EF4-FFF2-40B4-BE49-F238E27FC236}">
                <a16:creationId xmlns:a16="http://schemas.microsoft.com/office/drawing/2014/main" id="{127F0901-B86B-4848-BBD6-F8BEDF5B570B}"/>
              </a:ext>
            </a:extLst>
          </p:cNvPr>
          <p:cNvSpPr txBox="1"/>
          <p:nvPr/>
        </p:nvSpPr>
        <p:spPr>
          <a:xfrm>
            <a:off x="5231904" y="2204864"/>
            <a:ext cx="6640608" cy="3477875"/>
          </a:xfrm>
          <a:prstGeom prst="rect">
            <a:avLst/>
          </a:prstGeom>
          <a:noFill/>
        </p:spPr>
        <p:txBody>
          <a:bodyPr wrap="square" rtlCol="0">
            <a:spAutoFit/>
          </a:bodyPr>
          <a:lstStyle/>
          <a:p>
            <a:pPr marL="285750" indent="-285750" algn="just">
              <a:buFont typeface="Arial" panose="020B0604020202020204" pitchFamily="34" charset="0"/>
              <a:buChar char="•"/>
            </a:pPr>
            <a:r>
              <a:rPr lang="es-MX" sz="2000" dirty="0">
                <a:solidFill>
                  <a:schemeClr val="bg1">
                    <a:lumMod val="85000"/>
                  </a:schemeClr>
                </a:solidFill>
              </a:rPr>
              <a:t>Lineamientos Técnicos Generales para la Publicación, Homologación y Estandarización de la Información;</a:t>
            </a:r>
          </a:p>
          <a:p>
            <a:pPr marL="285750" indent="-285750" algn="just">
              <a:buFont typeface="Arial" panose="020B0604020202020204" pitchFamily="34" charset="0"/>
              <a:buChar char="•"/>
            </a:pPr>
            <a:r>
              <a:rPr lang="es-MX" sz="2000" dirty="0">
                <a:solidFill>
                  <a:schemeClr val="bg1">
                    <a:lumMod val="85000"/>
                  </a:schemeClr>
                </a:solidFill>
              </a:rPr>
              <a:t>Lineamientos Técnicos Estatales que complementan los Lineamientos Generales;</a:t>
            </a:r>
          </a:p>
          <a:p>
            <a:pPr marL="285750" indent="-285750" algn="just">
              <a:buFont typeface="Arial" panose="020B0604020202020204" pitchFamily="34" charset="0"/>
              <a:buChar char="•"/>
            </a:pPr>
            <a:r>
              <a:rPr lang="es-MX" sz="2000" dirty="0">
                <a:solidFill>
                  <a:schemeClr val="bg1">
                    <a:lumMod val="85000"/>
                  </a:schemeClr>
                </a:solidFill>
              </a:rPr>
              <a:t>Ley de Transparencia y Acceso a la Información Pública para el Estado de Guanajuato</a:t>
            </a:r>
          </a:p>
          <a:p>
            <a:pPr marL="285750" indent="-285750" algn="just">
              <a:buFont typeface="Arial" panose="020B0604020202020204" pitchFamily="34" charset="0"/>
              <a:buChar char="•"/>
            </a:pPr>
            <a:r>
              <a:rPr lang="es-MX" sz="2000" dirty="0">
                <a:solidFill>
                  <a:schemeClr val="bg1">
                    <a:lumMod val="85000"/>
                  </a:schemeClr>
                </a:solidFill>
              </a:rPr>
              <a:t>Guía para preparar, recabar y cargar información; </a:t>
            </a:r>
          </a:p>
          <a:p>
            <a:pPr marL="285750" indent="-285750" algn="just">
              <a:buFont typeface="Arial" panose="020B0604020202020204" pitchFamily="34" charset="0"/>
              <a:buChar char="•"/>
            </a:pPr>
            <a:r>
              <a:rPr lang="es-MX" sz="2000" dirty="0">
                <a:solidFill>
                  <a:schemeClr val="bg1">
                    <a:lumMod val="85000"/>
                  </a:schemeClr>
                </a:solidFill>
              </a:rPr>
              <a:t>Lineamientos de Verificación de Obligaciones de Transparencia para el Estado de Guanajuato</a:t>
            </a:r>
          </a:p>
          <a:p>
            <a:pPr marL="285750" indent="-285750" algn="just">
              <a:buFont typeface="Arial" panose="020B0604020202020204" pitchFamily="34" charset="0"/>
              <a:buChar char="•"/>
            </a:pPr>
            <a:r>
              <a:rPr lang="es-MX" sz="2000" dirty="0">
                <a:solidFill>
                  <a:schemeClr val="bg1">
                    <a:lumMod val="85000"/>
                  </a:schemeClr>
                </a:solidFill>
              </a:rPr>
              <a:t>Diccionario de datos (descargable de la PNT). </a:t>
            </a:r>
          </a:p>
          <a:p>
            <a:pPr marL="285750" indent="-285750">
              <a:buFont typeface="Arial" panose="020B0604020202020204" pitchFamily="34" charset="0"/>
              <a:buChar char="•"/>
            </a:pPr>
            <a:endParaRPr lang="es-MX" sz="2000" dirty="0">
              <a:solidFill>
                <a:schemeClr val="bg1">
                  <a:lumMod val="85000"/>
                </a:schemeClr>
              </a:solidFill>
            </a:endParaRPr>
          </a:p>
        </p:txBody>
      </p:sp>
      <p:pic>
        <p:nvPicPr>
          <p:cNvPr id="1026" name="Picture 2" descr="Qué es, para qué sirve y cómo eliminar la carpeta Windows.old?">
            <a:extLst>
              <a:ext uri="{FF2B5EF4-FFF2-40B4-BE49-F238E27FC236}">
                <a16:creationId xmlns:a16="http://schemas.microsoft.com/office/drawing/2014/main" id="{F793F298-8CA4-4352-8D86-1A625B166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30" y="1772816"/>
            <a:ext cx="4529758" cy="29632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ACIP">
            <a:extLst>
              <a:ext uri="{FF2B5EF4-FFF2-40B4-BE49-F238E27FC236}">
                <a16:creationId xmlns:a16="http://schemas.microsoft.com/office/drawing/2014/main" id="{8C8AC27B-D76A-71A4-6F40-A9DBCE856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6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8B9F8F-595F-4F2A-82D4-8D268F1E2394}"/>
              </a:ext>
            </a:extLst>
          </p:cNvPr>
          <p:cNvSpPr/>
          <p:nvPr/>
        </p:nvSpPr>
        <p:spPr>
          <a:xfrm>
            <a:off x="-336245" y="-99392"/>
            <a:ext cx="5841525" cy="7128792"/>
          </a:xfrm>
          <a:prstGeom prst="rect">
            <a:avLst/>
          </a:prstGeom>
          <a:solidFill>
            <a:srgbClr val="3B5A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26">
            <a:extLst>
              <a:ext uri="{FF2B5EF4-FFF2-40B4-BE49-F238E27FC236}">
                <a16:creationId xmlns:a16="http://schemas.microsoft.com/office/drawing/2014/main" id="{20084C74-1F7F-4020-99A5-0E8D80CC77C5}"/>
              </a:ext>
            </a:extLst>
          </p:cNvPr>
          <p:cNvSpPr/>
          <p:nvPr/>
        </p:nvSpPr>
        <p:spPr>
          <a:xfrm>
            <a:off x="4798765" y="0"/>
            <a:ext cx="7604100" cy="7424459"/>
          </a:xfrm>
          <a:prstGeom prst="rect">
            <a:avLst/>
          </a:prstGeom>
          <a:solidFill>
            <a:srgbClr val="3B5A5C"/>
          </a:solidFill>
        </p:spPr>
        <p:txBody>
          <a:bodyPr wrap="square">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b="1"/>
            </a:pPr>
            <a:br>
              <a:rPr kumimoji="0" lang="es-MX" sz="24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rPr>
            </a:br>
            <a:endParaRPr kumimoji="0" lang="es-MX" sz="2400" b="1" i="0" u="none" strike="noStrike" kern="0" cap="none" spc="0" normalizeH="0" baseline="0" noProof="0" dirty="0">
              <a:ln>
                <a:noFill/>
              </a:ln>
              <a:solidFill>
                <a:srgbClr val="000000"/>
              </a:solidFill>
              <a:effectLst/>
              <a:uLnTx/>
              <a:uFillTx/>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b="1"/>
            </a:pPr>
            <a:br>
              <a:rPr kumimoji="0" lang="es-MX" sz="2400" b="1" i="0" u="none" strike="noStrike" kern="0" cap="none" spc="0" normalizeH="0" baseline="0" noProof="0" dirty="0">
                <a:ln>
                  <a:noFill/>
                </a:ln>
                <a:solidFill>
                  <a:srgbClr val="000000"/>
                </a:solidFill>
                <a:effectLst/>
                <a:uLnTx/>
                <a:uFillTx/>
                <a:latin typeface="Century Gothic" panose="020B0502020202020204" pitchFamily="34" charset="0"/>
                <a:ea typeface="Montserrat" charset="0"/>
                <a:cs typeface="Montserrat" charset="0"/>
                <a:sym typeface="Arial"/>
              </a:rPr>
            </a:br>
            <a:r>
              <a:rPr kumimoji="0" lang="es-MX" sz="24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rPr>
              <a:t>Estefanía Lamas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b="1"/>
            </a:pPr>
            <a:r>
              <a:rPr kumimoji="0" lang="es-MX" sz="20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rPr>
              <a:t>Jefa de educación y capacitación</a:t>
            </a:r>
            <a:br>
              <a:rPr kumimoji="0" lang="es-MX" sz="24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rPr>
            </a:br>
            <a:r>
              <a:rPr kumimoji="0" lang="es-MX" sz="24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hlinkClick r:id="rId2">
                  <a:extLst>
                    <a:ext uri="{A12FA001-AC4F-418D-AE19-62706E023703}">
                      <ahyp:hlinkClr xmlns:ahyp="http://schemas.microsoft.com/office/drawing/2018/hyperlinkcolor" val="tx"/>
                    </a:ext>
                  </a:extLst>
                </a:hlinkClick>
              </a:rPr>
              <a:t>elamasr@iacip-gto.org.mx</a:t>
            </a:r>
            <a:endParaRPr kumimoji="0" lang="es-MX" sz="24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b="1"/>
            </a:pPr>
            <a:endParaRPr kumimoji="0" lang="es-MX" sz="24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b="1"/>
            </a:pPr>
            <a:endParaRPr lang="es-MX" sz="2400" b="1" kern="0" dirty="0">
              <a:solidFill>
                <a:srgbClr val="FFFFFF"/>
              </a:solidFill>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b="1"/>
            </a:pPr>
            <a:endParaRPr kumimoji="0" lang="es-MX" sz="24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b="1"/>
            </a:pPr>
            <a:endParaRPr lang="es-MX" sz="2400" b="1" kern="0" dirty="0">
              <a:solidFill>
                <a:srgbClr val="FFFFFF"/>
              </a:solidFill>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b="1"/>
            </a:pPr>
            <a:endParaRPr kumimoji="0" lang="es-MX" sz="24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b="1"/>
            </a:pPr>
            <a:endParaRPr kumimoji="0" lang="es-MX" sz="2400" b="1" i="0" u="none" strike="noStrike" kern="0" cap="none" spc="0" normalizeH="0" baseline="0" noProof="0" dirty="0">
              <a:ln>
                <a:noFill/>
              </a:ln>
              <a:solidFill>
                <a:srgbClr val="FFFFFF"/>
              </a:solidFill>
              <a:effectLst/>
              <a:uLnTx/>
              <a:uFillTx/>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a:pPr>
            <a:endParaRPr kumimoji="0" lang="es-MX" sz="2400" b="0" i="0" u="none" strike="noStrike" kern="0" cap="none" spc="0" normalizeH="0" baseline="0" noProof="0" dirty="0">
              <a:ln>
                <a:noFill/>
              </a:ln>
              <a:solidFill>
                <a:srgbClr val="000000"/>
              </a:solidFill>
              <a:effectLst/>
              <a:uLnTx/>
              <a:uFillTx/>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a:pPr>
            <a:endParaRPr kumimoji="0" lang="es-MX" sz="2400" b="0" i="0" u="none" strike="noStrike" kern="0" cap="none" spc="0" normalizeH="0" baseline="0" noProof="0" dirty="0">
              <a:ln>
                <a:noFill/>
              </a:ln>
              <a:solidFill>
                <a:srgbClr val="000000"/>
              </a:solidFill>
              <a:effectLst/>
              <a:uLnTx/>
              <a:uFillTx/>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a:pPr>
            <a:endParaRPr kumimoji="0" lang="es-MX" sz="2400" b="0" i="0" u="none" strike="noStrike" kern="0" cap="none" spc="0" normalizeH="0" baseline="0" noProof="0" dirty="0">
              <a:ln>
                <a:noFill/>
              </a:ln>
              <a:solidFill>
                <a:srgbClr val="000000"/>
              </a:solidFill>
              <a:effectLst/>
              <a:uLnTx/>
              <a:uFillTx/>
              <a:latin typeface="Century Gothic" panose="020B0502020202020204" pitchFamily="34" charset="0"/>
              <a:ea typeface="Montserrat" charset="0"/>
              <a:cs typeface="Montserrat"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sz="3000"/>
            </a:pPr>
            <a:r>
              <a:rPr kumimoji="0" lang="es-MX" sz="24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www.iacip-gto.org.mx</a:t>
            </a:r>
          </a:p>
        </p:txBody>
      </p:sp>
      <p:pic>
        <p:nvPicPr>
          <p:cNvPr id="28" name="Imagen 27">
            <a:extLst>
              <a:ext uri="{FF2B5EF4-FFF2-40B4-BE49-F238E27FC236}">
                <a16:creationId xmlns:a16="http://schemas.microsoft.com/office/drawing/2014/main" id="{3CD85B5B-C0EF-44E5-8DEE-1390E648DE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4001" y="5864333"/>
            <a:ext cx="688724" cy="688724"/>
          </a:xfrm>
          <a:prstGeom prst="rect">
            <a:avLst/>
          </a:prstGeom>
        </p:spPr>
      </p:pic>
      <p:sp>
        <p:nvSpPr>
          <p:cNvPr id="13" name="CuadroTexto 12">
            <a:extLst>
              <a:ext uri="{FF2B5EF4-FFF2-40B4-BE49-F238E27FC236}">
                <a16:creationId xmlns:a16="http://schemas.microsoft.com/office/drawing/2014/main" id="{7063641B-7B81-4269-B897-481BB98AEE36}"/>
              </a:ext>
            </a:extLst>
          </p:cNvPr>
          <p:cNvSpPr txBox="1"/>
          <p:nvPr/>
        </p:nvSpPr>
        <p:spPr>
          <a:xfrm>
            <a:off x="5855866" y="6035630"/>
            <a:ext cx="885524" cy="276999"/>
          </a:xfrm>
          <a:prstGeom prst="rect">
            <a:avLst/>
          </a:prstGeom>
          <a:noFill/>
        </p:spPr>
        <p:txBody>
          <a:bodyPr vert="horz"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MX" sz="12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sym typeface="Arial"/>
              </a:rPr>
              <a:t>IACIP</a:t>
            </a:r>
          </a:p>
        </p:txBody>
      </p:sp>
      <p:sp>
        <p:nvSpPr>
          <p:cNvPr id="20" name="CuadroTexto 19">
            <a:extLst>
              <a:ext uri="{FF2B5EF4-FFF2-40B4-BE49-F238E27FC236}">
                <a16:creationId xmlns:a16="http://schemas.microsoft.com/office/drawing/2014/main" id="{3CDC5728-9BDC-4CF5-810A-1594393D8A18}"/>
              </a:ext>
            </a:extLst>
          </p:cNvPr>
          <p:cNvSpPr txBox="1"/>
          <p:nvPr/>
        </p:nvSpPr>
        <p:spPr>
          <a:xfrm>
            <a:off x="7070862" y="6035630"/>
            <a:ext cx="1056748" cy="276999"/>
          </a:xfrm>
          <a:prstGeom prst="rect">
            <a:avLst/>
          </a:prstGeom>
          <a:noFill/>
        </p:spPr>
        <p:txBody>
          <a:bodyPr vert="horz"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MX" sz="12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sym typeface="Arial"/>
              </a:rPr>
              <a:t>IACIP GTO</a:t>
            </a:r>
          </a:p>
        </p:txBody>
      </p:sp>
      <p:sp>
        <p:nvSpPr>
          <p:cNvPr id="21" name="CuadroTexto 20">
            <a:extLst>
              <a:ext uri="{FF2B5EF4-FFF2-40B4-BE49-F238E27FC236}">
                <a16:creationId xmlns:a16="http://schemas.microsoft.com/office/drawing/2014/main" id="{56F9D91D-A374-489E-9799-96E2C63FCAF8}"/>
              </a:ext>
            </a:extLst>
          </p:cNvPr>
          <p:cNvSpPr txBox="1"/>
          <p:nvPr/>
        </p:nvSpPr>
        <p:spPr>
          <a:xfrm>
            <a:off x="8573507" y="6035631"/>
            <a:ext cx="1056800" cy="276999"/>
          </a:xfrm>
          <a:prstGeom prst="rect">
            <a:avLst/>
          </a:prstGeom>
          <a:noFill/>
        </p:spPr>
        <p:txBody>
          <a:bodyPr vert="horz"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MX" sz="12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sym typeface="Arial"/>
              </a:rPr>
              <a:t>IACIPGTO</a:t>
            </a:r>
          </a:p>
        </p:txBody>
      </p:sp>
      <p:sp>
        <p:nvSpPr>
          <p:cNvPr id="22" name="CuadroTexto 21">
            <a:extLst>
              <a:ext uri="{FF2B5EF4-FFF2-40B4-BE49-F238E27FC236}">
                <a16:creationId xmlns:a16="http://schemas.microsoft.com/office/drawing/2014/main" id="{07AB940C-3B92-457F-AB5C-D379962A4465}"/>
              </a:ext>
            </a:extLst>
          </p:cNvPr>
          <p:cNvSpPr txBox="1"/>
          <p:nvPr/>
        </p:nvSpPr>
        <p:spPr>
          <a:xfrm>
            <a:off x="10140745" y="6051988"/>
            <a:ext cx="1374288" cy="276999"/>
          </a:xfrm>
          <a:prstGeom prst="rect">
            <a:avLst/>
          </a:prstGeom>
          <a:noFill/>
        </p:spPr>
        <p:txBody>
          <a:bodyPr vert="horz"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MX" sz="1200" b="1" i="0" u="none" strike="noStrike" kern="0" cap="none" spc="0" normalizeH="0" baseline="0" noProof="0" dirty="0">
                <a:ln>
                  <a:noFill/>
                </a:ln>
                <a:solidFill>
                  <a:srgbClr val="FFFFFF"/>
                </a:solidFill>
                <a:effectLst/>
                <a:uLnTx/>
                <a:uFillTx/>
                <a:latin typeface="Century Gothic" charset="0"/>
                <a:ea typeface="Century Gothic" charset="0"/>
                <a:cs typeface="Century Gothic" charset="0"/>
                <a:sym typeface="Arial"/>
              </a:rPr>
              <a:t>IACIP GTO</a:t>
            </a:r>
          </a:p>
        </p:txBody>
      </p:sp>
      <p:pic>
        <p:nvPicPr>
          <p:cNvPr id="23" name="Imagen 22">
            <a:extLst>
              <a:ext uri="{FF2B5EF4-FFF2-40B4-BE49-F238E27FC236}">
                <a16:creationId xmlns:a16="http://schemas.microsoft.com/office/drawing/2014/main" id="{B0509998-A84C-45A5-90AC-E34AFB24AC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6606" y="6013880"/>
            <a:ext cx="643815" cy="351281"/>
          </a:xfrm>
          <a:prstGeom prst="rect">
            <a:avLst/>
          </a:prstGeom>
        </p:spPr>
      </p:pic>
      <p:pic>
        <p:nvPicPr>
          <p:cNvPr id="24" name="Imagen 23">
            <a:extLst>
              <a:ext uri="{FF2B5EF4-FFF2-40B4-BE49-F238E27FC236}">
                <a16:creationId xmlns:a16="http://schemas.microsoft.com/office/drawing/2014/main" id="{A2974385-4DAE-4FF4-A54C-17F2B615AF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0252" y="6023402"/>
            <a:ext cx="590635" cy="332232"/>
          </a:xfrm>
          <a:prstGeom prst="rect">
            <a:avLst/>
          </a:prstGeom>
        </p:spPr>
      </p:pic>
      <p:pic>
        <p:nvPicPr>
          <p:cNvPr id="25" name="Imagen 24">
            <a:extLst>
              <a:ext uri="{FF2B5EF4-FFF2-40B4-BE49-F238E27FC236}">
                <a16:creationId xmlns:a16="http://schemas.microsoft.com/office/drawing/2014/main" id="{E78225D6-57C2-43E7-8500-54938021BC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44035" y="6011130"/>
            <a:ext cx="356780" cy="356780"/>
          </a:xfrm>
          <a:prstGeom prst="rect">
            <a:avLst/>
          </a:prstGeom>
        </p:spPr>
      </p:pic>
      <p:sp>
        <p:nvSpPr>
          <p:cNvPr id="26" name="CuadroTexto 25">
            <a:extLst>
              <a:ext uri="{FF2B5EF4-FFF2-40B4-BE49-F238E27FC236}">
                <a16:creationId xmlns:a16="http://schemas.microsoft.com/office/drawing/2014/main" id="{AA9729F3-CA4D-4123-B371-2922885B3BCB}"/>
              </a:ext>
            </a:extLst>
          </p:cNvPr>
          <p:cNvSpPr txBox="1"/>
          <p:nvPr/>
        </p:nvSpPr>
        <p:spPr>
          <a:xfrm>
            <a:off x="6052975" y="3284984"/>
            <a:ext cx="4748463" cy="142571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s-MX" sz="17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MX" sz="17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a:sym typeface="Arial"/>
              </a:rPr>
              <a:t>(477) 716 73 59, (477) 716 75 98, (477) 716 84 06, 01 800 507 51 79</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s-MX" sz="17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MX" sz="1733"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a:sym typeface="Arial"/>
              </a:rPr>
              <a:t>Ext. 117</a:t>
            </a:r>
          </a:p>
        </p:txBody>
      </p:sp>
      <p:pic>
        <p:nvPicPr>
          <p:cNvPr id="2" name="Imagen 1">
            <a:extLst>
              <a:ext uri="{FF2B5EF4-FFF2-40B4-BE49-F238E27FC236}">
                <a16:creationId xmlns:a16="http://schemas.microsoft.com/office/drawing/2014/main" id="{98778D97-BED1-45C3-6F48-B7A2F4CCF3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144" y="893575"/>
            <a:ext cx="5142857" cy="5142857"/>
          </a:xfrm>
          <a:prstGeom prst="rect">
            <a:avLst/>
          </a:prstGeom>
        </p:spPr>
      </p:pic>
    </p:spTree>
    <p:extLst>
      <p:ext uri="{BB962C8B-B14F-4D97-AF65-F5344CB8AC3E}">
        <p14:creationId xmlns:p14="http://schemas.microsoft.com/office/powerpoint/2010/main" val="137150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E1DFC53F-1964-45E5-B284-C07159802F92}"/>
              </a:ext>
            </a:extLst>
          </p:cNvPr>
          <p:cNvPicPr>
            <a:picLocks noGrp="1" noChangeAspect="1"/>
          </p:cNvPicPr>
          <p:nvPr>
            <p:ph type="pic" sz="quarter" idx="15"/>
          </p:nvPr>
        </p:nvPicPr>
        <p:blipFill>
          <a:blip r:embed="rId3"/>
          <a:srcRect l="9514" r="9514"/>
          <a:stretch>
            <a:fillRect/>
          </a:stretch>
        </p:blipFill>
        <p:spPr/>
      </p:pic>
      <p:sp>
        <p:nvSpPr>
          <p:cNvPr id="74" name="Marcador de texto 73">
            <a:extLst>
              <a:ext uri="{FF2B5EF4-FFF2-40B4-BE49-F238E27FC236}">
                <a16:creationId xmlns:a16="http://schemas.microsoft.com/office/drawing/2014/main" id="{C20719F7-6849-4C36-ACDB-C1AE2AAC74AD}"/>
              </a:ext>
              <a:ext uri="{C183D7F6-B498-43B3-948B-1728B52AA6E4}">
                <adec:decorative xmlns:adec="http://schemas.microsoft.com/office/drawing/2017/decorative" val="1"/>
              </a:ext>
            </a:extLst>
          </p:cNvPr>
          <p:cNvSpPr>
            <a:spLocks noGrp="1"/>
          </p:cNvSpPr>
          <p:nvPr>
            <p:ph type="body" sz="quarter" idx="12"/>
          </p:nvPr>
        </p:nvSpPr>
        <p:spPr/>
        <p:txBody>
          <a:bodyPr rtlCol="0"/>
          <a:lstStyle/>
          <a:p>
            <a:pPr rtl="0"/>
            <a:endParaRPr lang="es-ES" dirty="0"/>
          </a:p>
        </p:txBody>
      </p:sp>
      <p:sp>
        <p:nvSpPr>
          <p:cNvPr id="44" name="Subtítulo 43">
            <a:extLst>
              <a:ext uri="{FF2B5EF4-FFF2-40B4-BE49-F238E27FC236}">
                <a16:creationId xmlns:a16="http://schemas.microsoft.com/office/drawing/2014/main" id="{F522C824-2C48-4465-AABE-F46286D9ECD5}"/>
              </a:ext>
            </a:extLst>
          </p:cNvPr>
          <p:cNvSpPr>
            <a:spLocks noGrp="1"/>
          </p:cNvSpPr>
          <p:nvPr>
            <p:ph type="subTitle" idx="1"/>
          </p:nvPr>
        </p:nvSpPr>
        <p:spPr>
          <a:xfrm>
            <a:off x="6881486" y="3047998"/>
            <a:ext cx="4876800" cy="1371602"/>
          </a:xfrm>
        </p:spPr>
        <p:txBody>
          <a:bodyPr rtlCol="0">
            <a:normAutofit/>
          </a:bodyPr>
          <a:lstStyle/>
          <a:p>
            <a:pPr rtl="0"/>
            <a:r>
              <a:rPr lang="es-ES" sz="4000" b="1" dirty="0"/>
              <a:t>Normativa vigente</a:t>
            </a:r>
          </a:p>
        </p:txBody>
      </p:sp>
      <p:sp>
        <p:nvSpPr>
          <p:cNvPr id="75" name="Marcador de texto 74">
            <a:extLst>
              <a:ext uri="{FF2B5EF4-FFF2-40B4-BE49-F238E27FC236}">
                <a16:creationId xmlns:a16="http://schemas.microsoft.com/office/drawing/2014/main" id="{6488F643-327C-4A41-9703-B4932AF5A2C9}"/>
              </a:ext>
              <a:ext uri="{C183D7F6-B498-43B3-948B-1728B52AA6E4}">
                <adec:decorative xmlns:adec="http://schemas.microsoft.com/office/drawing/2017/decorative" val="1"/>
              </a:ext>
            </a:extLst>
          </p:cNvPr>
          <p:cNvSpPr>
            <a:spLocks noGrp="1"/>
          </p:cNvSpPr>
          <p:nvPr>
            <p:ph type="body" sz="quarter" idx="13"/>
          </p:nvPr>
        </p:nvSpPr>
        <p:spPr/>
        <p:txBody>
          <a:bodyPr rtlCol="0">
            <a:normAutofit fontScale="55000" lnSpcReduction="20000"/>
          </a:bodyPr>
          <a:lstStyle/>
          <a:p>
            <a:pPr rtl="0"/>
            <a:endParaRPr lang="es-ES"/>
          </a:p>
        </p:txBody>
      </p:sp>
      <p:sp>
        <p:nvSpPr>
          <p:cNvPr id="76" name="Marcador de texto 75">
            <a:extLst>
              <a:ext uri="{FF2B5EF4-FFF2-40B4-BE49-F238E27FC236}">
                <a16:creationId xmlns:a16="http://schemas.microsoft.com/office/drawing/2014/main" id="{8EE4272D-3A75-4E40-B1D6-C8D1636AB572}"/>
              </a:ext>
              <a:ext uri="{C183D7F6-B498-43B3-948B-1728B52AA6E4}">
                <adec:decorative xmlns:adec="http://schemas.microsoft.com/office/drawing/2017/decorative" val="1"/>
              </a:ext>
            </a:extLst>
          </p:cNvPr>
          <p:cNvSpPr>
            <a:spLocks noGrp="1"/>
          </p:cNvSpPr>
          <p:nvPr>
            <p:ph type="body" sz="quarter" idx="14"/>
          </p:nvPr>
        </p:nvSpPr>
        <p:spPr/>
        <p:txBody>
          <a:bodyPr rtlCol="0">
            <a:normAutofit fontScale="55000" lnSpcReduction="20000"/>
          </a:bodyPr>
          <a:lstStyle/>
          <a:p>
            <a:pPr rtl="0"/>
            <a:endParaRPr lang="es-ES"/>
          </a:p>
        </p:txBody>
      </p:sp>
      <p:sp>
        <p:nvSpPr>
          <p:cNvPr id="8" name="Subtítulo 43">
            <a:extLst>
              <a:ext uri="{FF2B5EF4-FFF2-40B4-BE49-F238E27FC236}">
                <a16:creationId xmlns:a16="http://schemas.microsoft.com/office/drawing/2014/main" id="{14020817-F0DB-49AF-97CE-5EE494B4636D}"/>
              </a:ext>
            </a:extLst>
          </p:cNvPr>
          <p:cNvSpPr txBox="1">
            <a:spLocks/>
          </p:cNvSpPr>
          <p:nvPr/>
        </p:nvSpPr>
        <p:spPr>
          <a:xfrm>
            <a:off x="1490370" y="1513885"/>
            <a:ext cx="3627510" cy="1371602"/>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lnSpc>
                <a:spcPct val="100000"/>
              </a:lnSpc>
              <a:spcBef>
                <a:spcPts val="0"/>
              </a:spcBef>
              <a:spcAft>
                <a:spcPts val="0"/>
              </a:spcAft>
              <a:buClr>
                <a:schemeClr val="accent1"/>
              </a:buClr>
              <a:buSzPct val="100000"/>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r>
              <a:rPr lang="es-MX" sz="3200" b="1" dirty="0">
                <a:solidFill>
                  <a:schemeClr val="tx1"/>
                </a:solidFill>
              </a:rPr>
              <a:t>Ley General de Transparencia y Acceso a la Información Pública (LGTAIP)</a:t>
            </a:r>
            <a:endParaRPr lang="es-ES" sz="3200" b="1" dirty="0">
              <a:solidFill>
                <a:schemeClr val="tx1"/>
              </a:solidFill>
            </a:endParaRPr>
          </a:p>
        </p:txBody>
      </p:sp>
      <p:sp>
        <p:nvSpPr>
          <p:cNvPr id="10" name="CuadroTexto 9">
            <a:extLst>
              <a:ext uri="{FF2B5EF4-FFF2-40B4-BE49-F238E27FC236}">
                <a16:creationId xmlns:a16="http://schemas.microsoft.com/office/drawing/2014/main" id="{DDE6641F-6A4C-417B-AC45-0AE730C5BC17}"/>
              </a:ext>
            </a:extLst>
          </p:cNvPr>
          <p:cNvSpPr txBox="1"/>
          <p:nvPr/>
        </p:nvSpPr>
        <p:spPr>
          <a:xfrm>
            <a:off x="1433738" y="4025558"/>
            <a:ext cx="3823824" cy="1631216"/>
          </a:xfrm>
          <a:prstGeom prst="rect">
            <a:avLst/>
          </a:prstGeom>
          <a:noFill/>
        </p:spPr>
        <p:txBody>
          <a:bodyPr wrap="square">
            <a:spAutoFit/>
          </a:bodyPr>
          <a:lstStyle/>
          <a:p>
            <a:pPr algn="ctr"/>
            <a:r>
              <a:rPr lang="es-MX" sz="2500" b="1" i="0" u="none" strike="noStrike" dirty="0">
                <a:effectLst/>
              </a:rPr>
              <a:t>Ley de Transparencia y Acceso a </a:t>
            </a:r>
            <a:r>
              <a:rPr lang="es-MX" sz="2500" b="1" dirty="0"/>
              <a:t>l</a:t>
            </a:r>
            <a:r>
              <a:rPr lang="es-MX" sz="2500" b="1" i="0" u="none" strike="noStrike" dirty="0">
                <a:effectLst/>
              </a:rPr>
              <a:t>a Información Pública para </a:t>
            </a:r>
            <a:r>
              <a:rPr lang="es-MX" sz="2500" b="1" dirty="0"/>
              <a:t>e</a:t>
            </a:r>
            <a:r>
              <a:rPr lang="es-MX" sz="2500" b="1" i="0" u="none" strike="noStrike" dirty="0">
                <a:effectLst/>
              </a:rPr>
              <a:t>l Estado De Guanajuato (LTAIPG)</a:t>
            </a:r>
            <a:endParaRPr lang="es-MX" sz="2500" dirty="0"/>
          </a:p>
        </p:txBody>
      </p:sp>
      <p:sp>
        <p:nvSpPr>
          <p:cNvPr id="12" name="CuadroTexto 11">
            <a:extLst>
              <a:ext uri="{FF2B5EF4-FFF2-40B4-BE49-F238E27FC236}">
                <a16:creationId xmlns:a16="http://schemas.microsoft.com/office/drawing/2014/main" id="{957815DE-39AD-4BA2-B80E-DFBE4BDA0988}"/>
              </a:ext>
            </a:extLst>
          </p:cNvPr>
          <p:cNvSpPr txBox="1"/>
          <p:nvPr/>
        </p:nvSpPr>
        <p:spPr>
          <a:xfrm>
            <a:off x="1577155" y="2885487"/>
            <a:ext cx="3384376" cy="646331"/>
          </a:xfrm>
          <a:prstGeom prst="rect">
            <a:avLst/>
          </a:prstGeom>
          <a:noFill/>
        </p:spPr>
        <p:txBody>
          <a:bodyPr wrap="square">
            <a:spAutoFit/>
          </a:bodyPr>
          <a:lstStyle/>
          <a:p>
            <a:r>
              <a:rPr lang="es-MX" sz="1200" dirty="0">
                <a:solidFill>
                  <a:schemeClr val="accent2"/>
                </a:solidFill>
                <a:hlinkClick r:id="rId4">
                  <a:extLst>
                    <a:ext uri="{A12FA001-AC4F-418D-AE19-62706E023703}">
                      <ahyp:hlinkClr xmlns:ahyp="http://schemas.microsoft.com/office/drawing/2018/hyperlinkcolor" val="tx"/>
                    </a:ext>
                  </a:extLst>
                </a:hlinkClick>
              </a:rPr>
              <a:t>https://www.diputados.gob.mx/LeyesBiblio/pdf/LGTAIP_200521.pdf</a:t>
            </a:r>
            <a:endParaRPr lang="es-MX" sz="1200" dirty="0">
              <a:solidFill>
                <a:schemeClr val="accent2"/>
              </a:solidFill>
            </a:endParaRPr>
          </a:p>
          <a:p>
            <a:endParaRPr lang="es-MX" sz="1200" dirty="0">
              <a:solidFill>
                <a:schemeClr val="accent2"/>
              </a:solidFill>
            </a:endParaRPr>
          </a:p>
        </p:txBody>
      </p:sp>
      <p:sp>
        <p:nvSpPr>
          <p:cNvPr id="14" name="CuadroTexto 13">
            <a:extLst>
              <a:ext uri="{FF2B5EF4-FFF2-40B4-BE49-F238E27FC236}">
                <a16:creationId xmlns:a16="http://schemas.microsoft.com/office/drawing/2014/main" id="{7FDA39A1-3953-4C20-BA5D-A2BD2FD9395E}"/>
              </a:ext>
            </a:extLst>
          </p:cNvPr>
          <p:cNvSpPr txBox="1"/>
          <p:nvPr/>
        </p:nvSpPr>
        <p:spPr>
          <a:xfrm>
            <a:off x="1559496" y="5608223"/>
            <a:ext cx="3572308" cy="830997"/>
          </a:xfrm>
          <a:prstGeom prst="rect">
            <a:avLst/>
          </a:prstGeom>
          <a:noFill/>
        </p:spPr>
        <p:txBody>
          <a:bodyPr wrap="square">
            <a:spAutoFit/>
          </a:bodyPr>
          <a:lstStyle/>
          <a:p>
            <a:r>
              <a:rPr lang="es-MX" sz="1200" dirty="0">
                <a:solidFill>
                  <a:schemeClr val="accent2"/>
                </a:solidFill>
                <a:hlinkClick r:id="rId5">
                  <a:extLst>
                    <a:ext uri="{A12FA001-AC4F-418D-AE19-62706E023703}">
                      <ahyp:hlinkClr xmlns:ahyp="http://schemas.microsoft.com/office/drawing/2018/hyperlinkcolor" val="tx"/>
                    </a:ext>
                  </a:extLst>
                </a:hlinkClick>
              </a:rPr>
              <a:t>https://www.congresogto.gob.mx/leyes/ley-de-transparencia-y-acceso-a-la-informacion-publica-para-el-estado-de-guanajuato</a:t>
            </a:r>
            <a:endParaRPr lang="es-MX" sz="1200" dirty="0">
              <a:solidFill>
                <a:schemeClr val="accent2"/>
              </a:solidFill>
            </a:endParaRPr>
          </a:p>
          <a:p>
            <a:endParaRPr lang="es-MX" sz="1200" dirty="0">
              <a:solidFill>
                <a:schemeClr val="accent2"/>
              </a:solidFill>
            </a:endParaRPr>
          </a:p>
        </p:txBody>
      </p:sp>
      <p:pic>
        <p:nvPicPr>
          <p:cNvPr id="2" name="Picture 2" descr="IACIP">
            <a:extLst>
              <a:ext uri="{FF2B5EF4-FFF2-40B4-BE49-F238E27FC236}">
                <a16:creationId xmlns:a16="http://schemas.microsoft.com/office/drawing/2014/main" id="{1914BBA7-7CB9-12CA-38A5-C8DE75C810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4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a:extLst>
              <a:ext uri="{FF2B5EF4-FFF2-40B4-BE49-F238E27FC236}">
                <a16:creationId xmlns:a16="http://schemas.microsoft.com/office/drawing/2014/main" id="{152902DB-60A1-4BBC-BD80-ABD51351CC53}"/>
              </a:ext>
              <a:ext uri="{C183D7F6-B498-43B3-948B-1728B52AA6E4}">
                <adec:decorative xmlns:adec="http://schemas.microsoft.com/office/drawing/2017/decorative" val="1"/>
              </a:ext>
            </a:extLst>
          </p:cNvPr>
          <p:cNvSpPr/>
          <p:nvPr/>
        </p:nvSpPr>
        <p:spPr>
          <a:xfrm>
            <a:off x="8204200" y="2590800"/>
            <a:ext cx="2209800" cy="2209800"/>
          </a:xfrm>
          <a:prstGeom prst="ellipse">
            <a:avLst/>
          </a:prstGeom>
          <a:solidFill>
            <a:schemeClr val="bg1"/>
          </a:solidFill>
          <a:ln>
            <a:noFill/>
          </a:ln>
          <a:effectLst>
            <a:innerShdw blurRad="266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Título 3">
            <a:extLst>
              <a:ext uri="{FF2B5EF4-FFF2-40B4-BE49-F238E27FC236}">
                <a16:creationId xmlns:a16="http://schemas.microsoft.com/office/drawing/2014/main" id="{C8287F1B-3E25-4481-B199-24E6AD18DCEE}"/>
              </a:ext>
            </a:extLst>
          </p:cNvPr>
          <p:cNvSpPr>
            <a:spLocks noGrp="1"/>
          </p:cNvSpPr>
          <p:nvPr>
            <p:ph type="title"/>
          </p:nvPr>
        </p:nvSpPr>
        <p:spPr>
          <a:xfrm>
            <a:off x="548640" y="990600"/>
            <a:ext cx="10805160" cy="707886"/>
          </a:xfrm>
        </p:spPr>
        <p:txBody>
          <a:bodyPr rtlCol="0"/>
          <a:lstStyle/>
          <a:p>
            <a:pPr rtl="0"/>
            <a:r>
              <a:rPr lang="es-ES" dirty="0"/>
              <a:t>OBLIGACIONES DE TRANSPARENCIA</a:t>
            </a:r>
          </a:p>
        </p:txBody>
      </p:sp>
      <p:sp>
        <p:nvSpPr>
          <p:cNvPr id="3" name="Marcador de número de diapositiva 2">
            <a:extLst>
              <a:ext uri="{FF2B5EF4-FFF2-40B4-BE49-F238E27FC236}">
                <a16:creationId xmlns:a16="http://schemas.microsoft.com/office/drawing/2014/main" id="{101D4ADB-79CE-478E-8FBE-53E59DEC969A}"/>
              </a:ext>
            </a:extLst>
          </p:cNvPr>
          <p:cNvSpPr>
            <a:spLocks noGrp="1"/>
          </p:cNvSpPr>
          <p:nvPr>
            <p:ph type="sldNum" sz="quarter" idx="4"/>
          </p:nvPr>
        </p:nvSpPr>
        <p:spPr/>
        <p:txBody>
          <a:bodyPr rtlCol="0"/>
          <a:lstStyle/>
          <a:p>
            <a:pPr rtl="0"/>
            <a:fld id="{4FAB73BC-B049-4115-A692-8D63A059BFB8}" type="slidenum">
              <a:rPr lang="es-ES" smtClean="0"/>
              <a:pPr rtl="0"/>
              <a:t>4</a:t>
            </a:fld>
            <a:endParaRPr lang="es-ES" dirty="0"/>
          </a:p>
        </p:txBody>
      </p:sp>
      <p:sp>
        <p:nvSpPr>
          <p:cNvPr id="5" name="Marcador de texto 119">
            <a:extLst>
              <a:ext uri="{FF2B5EF4-FFF2-40B4-BE49-F238E27FC236}">
                <a16:creationId xmlns:a16="http://schemas.microsoft.com/office/drawing/2014/main" id="{A8F5C4E3-6105-466B-A340-80D73DB227A9}"/>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dirty="0"/>
          </a:p>
        </p:txBody>
      </p:sp>
      <p:graphicFrame>
        <p:nvGraphicFramePr>
          <p:cNvPr id="7" name="Gráfico 6" descr="gráfico">
            <a:extLst>
              <a:ext uri="{FF2B5EF4-FFF2-40B4-BE49-F238E27FC236}">
                <a16:creationId xmlns:a16="http://schemas.microsoft.com/office/drawing/2014/main" id="{423F99F7-105E-4F90-AEE5-0ABC1BA8E8B2}"/>
              </a:ext>
            </a:extLst>
          </p:cNvPr>
          <p:cNvGraphicFramePr/>
          <p:nvPr>
            <p:extLst>
              <p:ext uri="{D42A27DB-BD31-4B8C-83A1-F6EECF244321}">
                <p14:modId xmlns:p14="http://schemas.microsoft.com/office/powerpoint/2010/main" val="1773560166"/>
              </p:ext>
            </p:extLst>
          </p:nvPr>
        </p:nvGraphicFramePr>
        <p:xfrm>
          <a:off x="7683978" y="2075892"/>
          <a:ext cx="3304728" cy="3239616"/>
        </p:xfrm>
        <a:graphic>
          <a:graphicData uri="http://schemas.openxmlformats.org/drawingml/2006/chart">
            <c:chart xmlns:c="http://schemas.openxmlformats.org/drawingml/2006/chart" xmlns:r="http://schemas.openxmlformats.org/officeDocument/2006/relationships" r:id="rId3"/>
          </a:graphicData>
        </a:graphic>
      </p:graphicFrame>
      <p:sp>
        <p:nvSpPr>
          <p:cNvPr id="9" name="Marcador de contenido 12">
            <a:extLst>
              <a:ext uri="{FF2B5EF4-FFF2-40B4-BE49-F238E27FC236}">
                <a16:creationId xmlns:a16="http://schemas.microsoft.com/office/drawing/2014/main" id="{5F307770-38D8-49CA-BFD0-64F78C89348C}"/>
              </a:ext>
            </a:extLst>
          </p:cNvPr>
          <p:cNvSpPr txBox="1">
            <a:spLocks/>
          </p:cNvSpPr>
          <p:nvPr/>
        </p:nvSpPr>
        <p:spPr>
          <a:xfrm>
            <a:off x="626587" y="2171700"/>
            <a:ext cx="5403343" cy="2514600"/>
          </a:xfrm>
          <a:prstGeom prst="rect">
            <a:avLst/>
          </a:prstGeom>
        </p:spPr>
        <p:txBody>
          <a:bodyPr rtlCol="0"/>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rtl="0">
              <a:buNone/>
            </a:pPr>
            <a:r>
              <a:rPr lang="es-ES" dirty="0"/>
              <a:t>Los sujetos obligados de manera proactiva deberán poner a disposición de la sociedad y mantener actualizada la información en la Plataforma Nacional de Transparencia y en su portal institucional.</a:t>
            </a:r>
          </a:p>
          <a:p>
            <a:pPr marL="0" indent="0" algn="just" rtl="0">
              <a:buNone/>
            </a:pPr>
            <a:r>
              <a:rPr lang="es-ES" sz="1400" dirty="0"/>
              <a:t>Art. 26 LTAIPG</a:t>
            </a:r>
          </a:p>
        </p:txBody>
      </p:sp>
      <p:sp>
        <p:nvSpPr>
          <p:cNvPr id="11" name="Título 3">
            <a:extLst>
              <a:ext uri="{FF2B5EF4-FFF2-40B4-BE49-F238E27FC236}">
                <a16:creationId xmlns:a16="http://schemas.microsoft.com/office/drawing/2014/main" id="{B496ABC4-222C-4B93-9DBC-3A26204587CB}"/>
              </a:ext>
            </a:extLst>
          </p:cNvPr>
          <p:cNvSpPr txBox="1">
            <a:spLocks/>
          </p:cNvSpPr>
          <p:nvPr/>
        </p:nvSpPr>
        <p:spPr>
          <a:xfrm>
            <a:off x="8586632" y="3515323"/>
            <a:ext cx="1438379" cy="70788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algn="ctr"/>
            <a:r>
              <a:rPr lang="es-ES" sz="1600" dirty="0"/>
              <a:t>OBLIGACIONES DE TRANSPARENCIA</a:t>
            </a:r>
          </a:p>
        </p:txBody>
      </p:sp>
      <p:sp>
        <p:nvSpPr>
          <p:cNvPr id="12" name="Título 3">
            <a:extLst>
              <a:ext uri="{FF2B5EF4-FFF2-40B4-BE49-F238E27FC236}">
                <a16:creationId xmlns:a16="http://schemas.microsoft.com/office/drawing/2014/main" id="{08131B8E-C906-49B9-B7EB-FC7E00CD263E}"/>
              </a:ext>
            </a:extLst>
          </p:cNvPr>
          <p:cNvSpPr txBox="1">
            <a:spLocks/>
          </p:cNvSpPr>
          <p:nvPr/>
        </p:nvSpPr>
        <p:spPr>
          <a:xfrm>
            <a:off x="5950685" y="5115939"/>
            <a:ext cx="2618837" cy="707886"/>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algn="ctr"/>
            <a:r>
              <a:rPr lang="es-ES" sz="2400" dirty="0"/>
              <a:t>OBLIGACIONES COMUNES</a:t>
            </a:r>
          </a:p>
          <a:p>
            <a:pPr algn="ctr"/>
            <a:r>
              <a:rPr lang="es-ES" sz="2400" dirty="0"/>
              <a:t>ART.26 LTAIPG</a:t>
            </a:r>
          </a:p>
          <a:p>
            <a:pPr algn="ctr"/>
            <a:r>
              <a:rPr lang="es-ES" sz="2400" dirty="0"/>
              <a:t>ART.70 LGTAIP</a:t>
            </a:r>
          </a:p>
        </p:txBody>
      </p:sp>
      <p:sp>
        <p:nvSpPr>
          <p:cNvPr id="13" name="Título 3">
            <a:extLst>
              <a:ext uri="{FF2B5EF4-FFF2-40B4-BE49-F238E27FC236}">
                <a16:creationId xmlns:a16="http://schemas.microsoft.com/office/drawing/2014/main" id="{3C9CDAD4-0B06-45CC-977E-32F74C1DD5DF}"/>
              </a:ext>
            </a:extLst>
          </p:cNvPr>
          <p:cNvSpPr txBox="1">
            <a:spLocks/>
          </p:cNvSpPr>
          <p:nvPr/>
        </p:nvSpPr>
        <p:spPr>
          <a:xfrm>
            <a:off x="10241216" y="5165655"/>
            <a:ext cx="1874584" cy="1316340"/>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0" kern="1200" cap="all" spc="100" baseline="0">
                <a:solidFill>
                  <a:schemeClr val="tx1">
                    <a:lumMod val="95000"/>
                    <a:lumOff val="5000"/>
                  </a:schemeClr>
                </a:solidFill>
                <a:latin typeface="+mj-lt"/>
                <a:ea typeface="+mj-ea"/>
                <a:cs typeface="+mj-cs"/>
              </a:defRPr>
            </a:lvl1pPr>
          </a:lstStyle>
          <a:p>
            <a:pPr algn="ctr"/>
            <a:r>
              <a:rPr lang="es-ES" sz="2800" dirty="0"/>
              <a:t>OBLIGACIONES ESPECÍFICAS</a:t>
            </a:r>
          </a:p>
          <a:p>
            <a:pPr algn="ctr"/>
            <a:endParaRPr lang="es-ES" sz="2800" dirty="0"/>
          </a:p>
        </p:txBody>
      </p:sp>
      <p:pic>
        <p:nvPicPr>
          <p:cNvPr id="6" name="Picture 2" descr="IACIP">
            <a:extLst>
              <a:ext uri="{FF2B5EF4-FFF2-40B4-BE49-F238E27FC236}">
                <a16:creationId xmlns:a16="http://schemas.microsoft.com/office/drawing/2014/main" id="{28CDF155-85BF-6E6D-1867-76E5C7F14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3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9D24509E-BB74-42FE-A9A8-F01572CD040C}"/>
              </a:ext>
            </a:extLst>
          </p:cNvPr>
          <p:cNvSpPr>
            <a:spLocks noGrp="1"/>
          </p:cNvSpPr>
          <p:nvPr>
            <p:ph type="title"/>
          </p:nvPr>
        </p:nvSpPr>
        <p:spPr>
          <a:xfrm>
            <a:off x="2577752" y="692696"/>
            <a:ext cx="7058764" cy="707886"/>
          </a:xfrm>
        </p:spPr>
        <p:txBody>
          <a:bodyPr rtlCol="0"/>
          <a:lstStyle/>
          <a:p>
            <a:pPr rtl="0"/>
            <a:r>
              <a:rPr lang="es-ES" cap="none" dirty="0"/>
              <a:t>Obligaciones de transparencia específicas</a:t>
            </a:r>
          </a:p>
        </p:txBody>
      </p:sp>
      <p:sp>
        <p:nvSpPr>
          <p:cNvPr id="11" name="Marcador de número de diapositiva 10">
            <a:extLst>
              <a:ext uri="{FF2B5EF4-FFF2-40B4-BE49-F238E27FC236}">
                <a16:creationId xmlns:a16="http://schemas.microsoft.com/office/drawing/2014/main" id="{4F6BA4CE-8BD2-419E-A270-15A0EFE01D9F}"/>
              </a:ext>
            </a:extLst>
          </p:cNvPr>
          <p:cNvSpPr>
            <a:spLocks noGrp="1"/>
          </p:cNvSpPr>
          <p:nvPr>
            <p:ph type="sldNum" sz="quarter" idx="4"/>
          </p:nvPr>
        </p:nvSpPr>
        <p:spPr/>
        <p:txBody>
          <a:bodyPr rtlCol="0"/>
          <a:lstStyle/>
          <a:p>
            <a:pPr rtl="0"/>
            <a:fld id="{4FAB73BC-B049-4115-A692-8D63A059BFB8}" type="slidenum">
              <a:rPr lang="es-ES" smtClean="0"/>
              <a:pPr rtl="0"/>
              <a:t>5</a:t>
            </a:fld>
            <a:endParaRPr lang="es-ES"/>
          </a:p>
        </p:txBody>
      </p:sp>
      <p:sp>
        <p:nvSpPr>
          <p:cNvPr id="12" name="Marcador de texto 119">
            <a:extLst>
              <a:ext uri="{FF2B5EF4-FFF2-40B4-BE49-F238E27FC236}">
                <a16:creationId xmlns:a16="http://schemas.microsoft.com/office/drawing/2014/main" id="{C0F25050-A2F4-4F04-ACDB-1E69650344BA}"/>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a:p>
        </p:txBody>
      </p:sp>
      <p:graphicFrame>
        <p:nvGraphicFramePr>
          <p:cNvPr id="6" name="Tabla 3">
            <a:extLst>
              <a:ext uri="{FF2B5EF4-FFF2-40B4-BE49-F238E27FC236}">
                <a16:creationId xmlns:a16="http://schemas.microsoft.com/office/drawing/2014/main" id="{D6139EDB-D9E3-428D-9E02-46548E09C2DB}"/>
              </a:ext>
            </a:extLst>
          </p:cNvPr>
          <p:cNvGraphicFramePr>
            <a:graphicFrameLocks noGrp="1"/>
          </p:cNvGraphicFramePr>
          <p:nvPr>
            <p:extLst>
              <p:ext uri="{D42A27DB-BD31-4B8C-83A1-F6EECF244321}">
                <p14:modId xmlns:p14="http://schemas.microsoft.com/office/powerpoint/2010/main" val="2259415551"/>
              </p:ext>
            </p:extLst>
          </p:nvPr>
        </p:nvGraphicFramePr>
        <p:xfrm>
          <a:off x="2566618" y="1950720"/>
          <a:ext cx="7058764" cy="4572000"/>
        </p:xfrm>
        <a:graphic>
          <a:graphicData uri="http://schemas.openxmlformats.org/drawingml/2006/table">
            <a:tbl>
              <a:tblPr firstRow="1" bandRow="1">
                <a:tableStyleId>{69012ECD-51FC-41F1-AA8D-1B2483CD663E}</a:tableStyleId>
              </a:tblPr>
              <a:tblGrid>
                <a:gridCol w="4479684">
                  <a:extLst>
                    <a:ext uri="{9D8B030D-6E8A-4147-A177-3AD203B41FA5}">
                      <a16:colId xmlns:a16="http://schemas.microsoft.com/office/drawing/2014/main" val="865927851"/>
                    </a:ext>
                  </a:extLst>
                </a:gridCol>
                <a:gridCol w="1126777">
                  <a:extLst>
                    <a:ext uri="{9D8B030D-6E8A-4147-A177-3AD203B41FA5}">
                      <a16:colId xmlns:a16="http://schemas.microsoft.com/office/drawing/2014/main" val="3238734389"/>
                    </a:ext>
                  </a:extLst>
                </a:gridCol>
                <a:gridCol w="1452303">
                  <a:extLst>
                    <a:ext uri="{9D8B030D-6E8A-4147-A177-3AD203B41FA5}">
                      <a16:colId xmlns:a16="http://schemas.microsoft.com/office/drawing/2014/main" val="3171777677"/>
                    </a:ext>
                  </a:extLst>
                </a:gridCol>
              </a:tblGrid>
              <a:tr h="444253">
                <a:tc>
                  <a:txBody>
                    <a:bodyPr/>
                    <a:lstStyle/>
                    <a:p>
                      <a:r>
                        <a:rPr lang="es-MX" sz="2400" b="0" dirty="0"/>
                        <a:t>Sujeto obligado</a:t>
                      </a:r>
                    </a:p>
                  </a:txBody>
                  <a:tcPr/>
                </a:tc>
                <a:tc>
                  <a:txBody>
                    <a:bodyPr/>
                    <a:lstStyle/>
                    <a:p>
                      <a:r>
                        <a:rPr lang="es-MX" sz="2400" b="0" dirty="0"/>
                        <a:t>LGTAIP</a:t>
                      </a:r>
                    </a:p>
                  </a:txBody>
                  <a:tcPr/>
                </a:tc>
                <a:tc>
                  <a:txBody>
                    <a:bodyPr/>
                    <a:lstStyle/>
                    <a:p>
                      <a:r>
                        <a:rPr lang="es-MX" sz="2400" b="0" dirty="0"/>
                        <a:t>LTAIPEG</a:t>
                      </a:r>
                    </a:p>
                  </a:txBody>
                  <a:tcPr/>
                </a:tc>
                <a:extLst>
                  <a:ext uri="{0D108BD9-81ED-4DB2-BD59-A6C34878D82A}">
                    <a16:rowId xmlns:a16="http://schemas.microsoft.com/office/drawing/2014/main" val="824241260"/>
                  </a:ext>
                </a:extLst>
              </a:tr>
              <a:tr h="444253">
                <a:tc>
                  <a:txBody>
                    <a:bodyPr/>
                    <a:lstStyle/>
                    <a:p>
                      <a:r>
                        <a:rPr lang="es-MX" sz="2400" b="0" dirty="0"/>
                        <a:t>Poder Ejecutivo y Ayuntamientos</a:t>
                      </a:r>
                    </a:p>
                  </a:txBody>
                  <a:tcPr/>
                </a:tc>
                <a:tc>
                  <a:txBody>
                    <a:bodyPr/>
                    <a:lstStyle/>
                    <a:p>
                      <a:r>
                        <a:rPr lang="es-MX" sz="2400" b="0" dirty="0"/>
                        <a:t>Art.71</a:t>
                      </a:r>
                    </a:p>
                  </a:txBody>
                  <a:tcPr/>
                </a:tc>
                <a:tc>
                  <a:txBody>
                    <a:bodyPr/>
                    <a:lstStyle/>
                    <a:p>
                      <a:r>
                        <a:rPr lang="es-MX" sz="2400" b="0" dirty="0"/>
                        <a:t>Art. 28</a:t>
                      </a:r>
                    </a:p>
                  </a:txBody>
                  <a:tcPr/>
                </a:tc>
                <a:extLst>
                  <a:ext uri="{0D108BD9-81ED-4DB2-BD59-A6C34878D82A}">
                    <a16:rowId xmlns:a16="http://schemas.microsoft.com/office/drawing/2014/main" val="349478154"/>
                  </a:ext>
                </a:extLst>
              </a:tr>
              <a:tr h="444253">
                <a:tc>
                  <a:txBody>
                    <a:bodyPr/>
                    <a:lstStyle/>
                    <a:p>
                      <a:r>
                        <a:rPr lang="es-MX" sz="2400" b="0" dirty="0"/>
                        <a:t>Poder Legislativo</a:t>
                      </a:r>
                    </a:p>
                  </a:txBody>
                  <a:tcPr/>
                </a:tc>
                <a:tc>
                  <a:txBody>
                    <a:bodyPr/>
                    <a:lstStyle/>
                    <a:p>
                      <a:r>
                        <a:rPr lang="es-MX" sz="2400" b="0" dirty="0"/>
                        <a:t>Art. 72</a:t>
                      </a:r>
                    </a:p>
                  </a:txBody>
                  <a:tcPr/>
                </a:tc>
                <a:tc>
                  <a:txBody>
                    <a:bodyPr/>
                    <a:lstStyle/>
                    <a:p>
                      <a:r>
                        <a:rPr lang="es-MX" sz="2400" b="0" dirty="0"/>
                        <a:t>Art. 29</a:t>
                      </a:r>
                    </a:p>
                  </a:txBody>
                  <a:tcPr/>
                </a:tc>
                <a:extLst>
                  <a:ext uri="{0D108BD9-81ED-4DB2-BD59-A6C34878D82A}">
                    <a16:rowId xmlns:a16="http://schemas.microsoft.com/office/drawing/2014/main" val="2864196012"/>
                  </a:ext>
                </a:extLst>
              </a:tr>
              <a:tr h="444253">
                <a:tc>
                  <a:txBody>
                    <a:bodyPr/>
                    <a:lstStyle/>
                    <a:p>
                      <a:r>
                        <a:rPr lang="es-MX" sz="2400" b="0" dirty="0"/>
                        <a:t>Poder Judicial</a:t>
                      </a:r>
                    </a:p>
                  </a:txBody>
                  <a:tcPr/>
                </a:tc>
                <a:tc>
                  <a:txBody>
                    <a:bodyPr/>
                    <a:lstStyle/>
                    <a:p>
                      <a:r>
                        <a:rPr lang="es-MX" sz="2400" b="0" dirty="0"/>
                        <a:t>Art. 73</a:t>
                      </a:r>
                    </a:p>
                  </a:txBody>
                  <a:tcPr/>
                </a:tc>
                <a:tc>
                  <a:txBody>
                    <a:bodyPr/>
                    <a:lstStyle/>
                    <a:p>
                      <a:r>
                        <a:rPr lang="es-MX" sz="2400" b="0" dirty="0"/>
                        <a:t>Art. 30 </a:t>
                      </a:r>
                    </a:p>
                  </a:txBody>
                  <a:tcPr/>
                </a:tc>
                <a:extLst>
                  <a:ext uri="{0D108BD9-81ED-4DB2-BD59-A6C34878D82A}">
                    <a16:rowId xmlns:a16="http://schemas.microsoft.com/office/drawing/2014/main" val="986971844"/>
                  </a:ext>
                </a:extLst>
              </a:tr>
              <a:tr h="438168">
                <a:tc>
                  <a:txBody>
                    <a:bodyPr/>
                    <a:lstStyle/>
                    <a:p>
                      <a:r>
                        <a:rPr lang="es-MX" sz="2400" b="0" dirty="0"/>
                        <a:t>Organismos autónomos</a:t>
                      </a:r>
                    </a:p>
                  </a:txBody>
                  <a:tcPr/>
                </a:tc>
                <a:tc>
                  <a:txBody>
                    <a:bodyPr/>
                    <a:lstStyle/>
                    <a:p>
                      <a:r>
                        <a:rPr lang="es-MX" sz="2400" b="0" dirty="0"/>
                        <a:t>Art. 74</a:t>
                      </a:r>
                    </a:p>
                  </a:txBody>
                  <a:tcPr/>
                </a:tc>
                <a:tc>
                  <a:txBody>
                    <a:bodyPr/>
                    <a:lstStyle/>
                    <a:p>
                      <a:r>
                        <a:rPr lang="es-MX" sz="2400" b="0" dirty="0"/>
                        <a:t>Art. 31</a:t>
                      </a:r>
                    </a:p>
                  </a:txBody>
                  <a:tcPr/>
                </a:tc>
                <a:extLst>
                  <a:ext uri="{0D108BD9-81ED-4DB2-BD59-A6C34878D82A}">
                    <a16:rowId xmlns:a16="http://schemas.microsoft.com/office/drawing/2014/main" val="1929138673"/>
                  </a:ext>
                </a:extLst>
              </a:tr>
              <a:tr h="444253">
                <a:tc>
                  <a:txBody>
                    <a:bodyPr/>
                    <a:lstStyle/>
                    <a:p>
                      <a:r>
                        <a:rPr lang="es-MX" sz="2400" b="0" dirty="0"/>
                        <a:t>Universidad de Guanajuato</a:t>
                      </a:r>
                    </a:p>
                  </a:txBody>
                  <a:tcPr/>
                </a:tc>
                <a:tc>
                  <a:txBody>
                    <a:bodyPr/>
                    <a:lstStyle/>
                    <a:p>
                      <a:r>
                        <a:rPr lang="es-MX" sz="2400" b="0" dirty="0"/>
                        <a:t>Art. 75</a:t>
                      </a:r>
                    </a:p>
                  </a:txBody>
                  <a:tcPr/>
                </a:tc>
                <a:tc>
                  <a:txBody>
                    <a:bodyPr/>
                    <a:lstStyle/>
                    <a:p>
                      <a:r>
                        <a:rPr lang="es-MX" sz="2400" b="0" dirty="0"/>
                        <a:t>Art. 32</a:t>
                      </a:r>
                    </a:p>
                  </a:txBody>
                  <a:tcPr/>
                </a:tc>
                <a:extLst>
                  <a:ext uri="{0D108BD9-81ED-4DB2-BD59-A6C34878D82A}">
                    <a16:rowId xmlns:a16="http://schemas.microsoft.com/office/drawing/2014/main" val="2718855013"/>
                  </a:ext>
                </a:extLst>
              </a:tr>
              <a:tr h="444253">
                <a:tc>
                  <a:txBody>
                    <a:bodyPr/>
                    <a:lstStyle/>
                    <a:p>
                      <a:r>
                        <a:rPr lang="es-MX" sz="2400" b="0" dirty="0"/>
                        <a:t>Partidos políticos</a:t>
                      </a:r>
                    </a:p>
                  </a:txBody>
                  <a:tcPr/>
                </a:tc>
                <a:tc>
                  <a:txBody>
                    <a:bodyPr/>
                    <a:lstStyle/>
                    <a:p>
                      <a:r>
                        <a:rPr lang="es-MX" sz="2400" b="0" dirty="0"/>
                        <a:t>Art. 76</a:t>
                      </a:r>
                    </a:p>
                  </a:txBody>
                  <a:tcPr/>
                </a:tc>
                <a:tc>
                  <a:txBody>
                    <a:bodyPr/>
                    <a:lstStyle/>
                    <a:p>
                      <a:r>
                        <a:rPr lang="es-MX" sz="2400" b="0" dirty="0"/>
                        <a:t>Art. 33</a:t>
                      </a:r>
                    </a:p>
                  </a:txBody>
                  <a:tcPr/>
                </a:tc>
                <a:extLst>
                  <a:ext uri="{0D108BD9-81ED-4DB2-BD59-A6C34878D82A}">
                    <a16:rowId xmlns:a16="http://schemas.microsoft.com/office/drawing/2014/main" val="4213452929"/>
                  </a:ext>
                </a:extLst>
              </a:tr>
              <a:tr h="444253">
                <a:tc>
                  <a:txBody>
                    <a:bodyPr/>
                    <a:lstStyle/>
                    <a:p>
                      <a:r>
                        <a:rPr lang="es-MX" sz="2400" b="0" dirty="0"/>
                        <a:t>Fideicomisos y fondos públicos</a:t>
                      </a:r>
                    </a:p>
                  </a:txBody>
                  <a:tcPr/>
                </a:tc>
                <a:tc>
                  <a:txBody>
                    <a:bodyPr/>
                    <a:lstStyle/>
                    <a:p>
                      <a:r>
                        <a:rPr lang="es-MX" sz="2400" b="0" dirty="0"/>
                        <a:t>Art. 77</a:t>
                      </a:r>
                    </a:p>
                  </a:txBody>
                  <a:tcPr/>
                </a:tc>
                <a:tc>
                  <a:txBody>
                    <a:bodyPr/>
                    <a:lstStyle/>
                    <a:p>
                      <a:r>
                        <a:rPr lang="es-MX" sz="2400" b="0" dirty="0"/>
                        <a:t>Art. 34</a:t>
                      </a:r>
                    </a:p>
                  </a:txBody>
                  <a:tcPr/>
                </a:tc>
                <a:extLst>
                  <a:ext uri="{0D108BD9-81ED-4DB2-BD59-A6C34878D82A}">
                    <a16:rowId xmlns:a16="http://schemas.microsoft.com/office/drawing/2014/main" val="1584531155"/>
                  </a:ext>
                </a:extLst>
              </a:tr>
              <a:tr h="444253">
                <a:tc>
                  <a:txBody>
                    <a:bodyPr/>
                    <a:lstStyle/>
                    <a:p>
                      <a:r>
                        <a:rPr lang="es-MX" sz="2400" b="0" dirty="0"/>
                        <a:t>Autoridades en materia laboral </a:t>
                      </a:r>
                    </a:p>
                  </a:txBody>
                  <a:tcPr/>
                </a:tc>
                <a:tc>
                  <a:txBody>
                    <a:bodyPr/>
                    <a:lstStyle/>
                    <a:p>
                      <a:r>
                        <a:rPr lang="es-MX" sz="2400" b="0" dirty="0"/>
                        <a:t>Art. 78</a:t>
                      </a:r>
                    </a:p>
                  </a:txBody>
                  <a:tcPr/>
                </a:tc>
                <a:tc>
                  <a:txBody>
                    <a:bodyPr/>
                    <a:lstStyle/>
                    <a:p>
                      <a:r>
                        <a:rPr lang="es-MX" sz="2400" b="0" dirty="0"/>
                        <a:t>Art. 35</a:t>
                      </a:r>
                    </a:p>
                  </a:txBody>
                  <a:tcPr/>
                </a:tc>
                <a:extLst>
                  <a:ext uri="{0D108BD9-81ED-4DB2-BD59-A6C34878D82A}">
                    <a16:rowId xmlns:a16="http://schemas.microsoft.com/office/drawing/2014/main" val="1044622509"/>
                  </a:ext>
                </a:extLst>
              </a:tr>
              <a:tr h="444253">
                <a:tc>
                  <a:txBody>
                    <a:bodyPr/>
                    <a:lstStyle/>
                    <a:p>
                      <a:r>
                        <a:rPr lang="es-MX" sz="2400" b="0" dirty="0"/>
                        <a:t>Sindicatos </a:t>
                      </a:r>
                    </a:p>
                  </a:txBody>
                  <a:tcPr/>
                </a:tc>
                <a:tc>
                  <a:txBody>
                    <a:bodyPr/>
                    <a:lstStyle/>
                    <a:p>
                      <a:r>
                        <a:rPr lang="es-MX" sz="2400" b="0" dirty="0"/>
                        <a:t>Art. 79</a:t>
                      </a:r>
                    </a:p>
                  </a:txBody>
                  <a:tcPr/>
                </a:tc>
                <a:tc>
                  <a:txBody>
                    <a:bodyPr/>
                    <a:lstStyle/>
                    <a:p>
                      <a:r>
                        <a:rPr lang="es-MX" sz="2400" b="0" dirty="0"/>
                        <a:t>Art. 36</a:t>
                      </a:r>
                    </a:p>
                  </a:txBody>
                  <a:tcPr/>
                </a:tc>
                <a:extLst>
                  <a:ext uri="{0D108BD9-81ED-4DB2-BD59-A6C34878D82A}">
                    <a16:rowId xmlns:a16="http://schemas.microsoft.com/office/drawing/2014/main" val="4058710641"/>
                  </a:ext>
                </a:extLst>
              </a:tr>
            </a:tbl>
          </a:graphicData>
        </a:graphic>
      </p:graphicFrame>
      <p:pic>
        <p:nvPicPr>
          <p:cNvPr id="2" name="Picture 2" descr="IACIP">
            <a:extLst>
              <a:ext uri="{FF2B5EF4-FFF2-40B4-BE49-F238E27FC236}">
                <a16:creationId xmlns:a16="http://schemas.microsoft.com/office/drawing/2014/main" id="{342F2D1F-3075-0A25-EF98-45C739246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08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texto 13">
            <a:extLst>
              <a:ext uri="{FF2B5EF4-FFF2-40B4-BE49-F238E27FC236}">
                <a16:creationId xmlns:a16="http://schemas.microsoft.com/office/drawing/2014/main" id="{E02B9606-F9BC-40CD-9467-6348ACE4102C}"/>
              </a:ext>
              <a:ext uri="{C183D7F6-B498-43B3-948B-1728B52AA6E4}">
                <adec:decorative xmlns:adec="http://schemas.microsoft.com/office/drawing/2017/decorative" val="1"/>
              </a:ext>
            </a:extLst>
          </p:cNvPr>
          <p:cNvSpPr>
            <a:spLocks noGrp="1"/>
          </p:cNvSpPr>
          <p:nvPr>
            <p:ph type="body" sz="quarter" idx="13"/>
          </p:nvPr>
        </p:nvSpPr>
        <p:spPr/>
        <p:txBody>
          <a:bodyPr rtlCol="0"/>
          <a:lstStyle/>
          <a:p>
            <a:pPr rtl="0"/>
            <a:endParaRPr lang="es-ES"/>
          </a:p>
        </p:txBody>
      </p:sp>
      <p:sp>
        <p:nvSpPr>
          <p:cNvPr id="15" name="Marcador de texto 14">
            <a:extLst>
              <a:ext uri="{FF2B5EF4-FFF2-40B4-BE49-F238E27FC236}">
                <a16:creationId xmlns:a16="http://schemas.microsoft.com/office/drawing/2014/main" id="{A682397A-D234-4487-8E63-23B79C769633}"/>
              </a:ext>
              <a:ext uri="{C183D7F6-B498-43B3-948B-1728B52AA6E4}">
                <adec:decorative xmlns:adec="http://schemas.microsoft.com/office/drawing/2017/decorative" val="1"/>
              </a:ext>
            </a:extLst>
          </p:cNvPr>
          <p:cNvSpPr>
            <a:spLocks noGrp="1"/>
          </p:cNvSpPr>
          <p:nvPr>
            <p:ph type="body" sz="quarter" idx="22"/>
          </p:nvPr>
        </p:nvSpPr>
        <p:spPr/>
        <p:txBody>
          <a:bodyPr rtlCol="0"/>
          <a:lstStyle/>
          <a:p>
            <a:pPr rtl="0"/>
            <a:endParaRPr lang="es-ES" dirty="0"/>
          </a:p>
        </p:txBody>
      </p:sp>
      <p:sp>
        <p:nvSpPr>
          <p:cNvPr id="13" name="Título 12">
            <a:extLst>
              <a:ext uri="{FF2B5EF4-FFF2-40B4-BE49-F238E27FC236}">
                <a16:creationId xmlns:a16="http://schemas.microsoft.com/office/drawing/2014/main" id="{D7199992-58FE-4335-A811-6AFA96B5595D}"/>
              </a:ext>
            </a:extLst>
          </p:cNvPr>
          <p:cNvSpPr>
            <a:spLocks noGrp="1"/>
          </p:cNvSpPr>
          <p:nvPr>
            <p:ph type="title"/>
          </p:nvPr>
        </p:nvSpPr>
        <p:spPr/>
        <p:txBody>
          <a:bodyPr rtlCol="0">
            <a:normAutofit fontScale="90000"/>
          </a:bodyPr>
          <a:lstStyle/>
          <a:p>
            <a:pPr algn="just" rtl="0"/>
            <a:r>
              <a:rPr lang="es-ES" cap="none" dirty="0"/>
              <a:t>Lineamientos Técnicos Generales para la Publicación, Homologación y Estandarización de la Información Pública.</a:t>
            </a:r>
          </a:p>
        </p:txBody>
      </p:sp>
      <p:sp>
        <p:nvSpPr>
          <p:cNvPr id="16" name="Marcador de texto 15">
            <a:extLst>
              <a:ext uri="{FF2B5EF4-FFF2-40B4-BE49-F238E27FC236}">
                <a16:creationId xmlns:a16="http://schemas.microsoft.com/office/drawing/2014/main" id="{CF8FCB52-DD55-48F6-9F4A-D2A0F6586E95}"/>
              </a:ext>
              <a:ext uri="{C183D7F6-B498-43B3-948B-1728B52AA6E4}">
                <adec:decorative xmlns:adec="http://schemas.microsoft.com/office/drawing/2017/decorative" val="1"/>
              </a:ext>
            </a:extLst>
          </p:cNvPr>
          <p:cNvSpPr>
            <a:spLocks noGrp="1"/>
          </p:cNvSpPr>
          <p:nvPr>
            <p:ph type="body" sz="quarter" idx="23"/>
          </p:nvPr>
        </p:nvSpPr>
        <p:spPr/>
        <p:txBody>
          <a:bodyPr rtlCol="0"/>
          <a:lstStyle/>
          <a:p>
            <a:pPr rtl="0"/>
            <a:endParaRPr lang="es-ES"/>
          </a:p>
        </p:txBody>
      </p:sp>
      <p:pic>
        <p:nvPicPr>
          <p:cNvPr id="2" name="Picture 2" descr="IACIP">
            <a:extLst>
              <a:ext uri="{FF2B5EF4-FFF2-40B4-BE49-F238E27FC236}">
                <a16:creationId xmlns:a16="http://schemas.microsoft.com/office/drawing/2014/main" id="{431937F9-707B-FDB6-7F95-AF84519ED3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5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E04BE7D-8F05-4CF9-92BE-1CF117C81D6A}"/>
              </a:ext>
            </a:extLst>
          </p:cNvPr>
          <p:cNvSpPr>
            <a:spLocks noGrp="1"/>
          </p:cNvSpPr>
          <p:nvPr>
            <p:ph type="body" sz="quarter" idx="13"/>
          </p:nvPr>
        </p:nvSpPr>
        <p:spPr/>
        <p:txBody>
          <a:bodyPr/>
          <a:lstStyle/>
          <a:p>
            <a:endParaRPr lang="es-MX"/>
          </a:p>
        </p:txBody>
      </p:sp>
      <p:sp>
        <p:nvSpPr>
          <p:cNvPr id="3" name="Marcador de texto 2">
            <a:extLst>
              <a:ext uri="{FF2B5EF4-FFF2-40B4-BE49-F238E27FC236}">
                <a16:creationId xmlns:a16="http://schemas.microsoft.com/office/drawing/2014/main" id="{86F87B6E-9788-4BE8-B162-86FB7BB9A438}"/>
              </a:ext>
            </a:extLst>
          </p:cNvPr>
          <p:cNvSpPr>
            <a:spLocks noGrp="1"/>
          </p:cNvSpPr>
          <p:nvPr>
            <p:ph type="body" sz="quarter" idx="22"/>
          </p:nvPr>
        </p:nvSpPr>
        <p:spPr/>
        <p:txBody>
          <a:bodyPr/>
          <a:lstStyle/>
          <a:p>
            <a:pPr algn="ctr"/>
            <a:r>
              <a:rPr lang="es-MX" dirty="0">
                <a:solidFill>
                  <a:schemeClr val="accent2">
                    <a:alpha val="0"/>
                  </a:schemeClr>
                </a:solidFill>
              </a:rPr>
              <a:t>SISTEMA NACIONAL DE TRANSPARENCIA</a:t>
            </a:r>
          </a:p>
        </p:txBody>
      </p:sp>
      <p:sp>
        <p:nvSpPr>
          <p:cNvPr id="5" name="Marcador de texto 4">
            <a:extLst>
              <a:ext uri="{FF2B5EF4-FFF2-40B4-BE49-F238E27FC236}">
                <a16:creationId xmlns:a16="http://schemas.microsoft.com/office/drawing/2014/main" id="{13D1E767-3E30-4126-B7BA-4164B051B1DE}"/>
              </a:ext>
            </a:extLst>
          </p:cNvPr>
          <p:cNvSpPr>
            <a:spLocks noGrp="1"/>
          </p:cNvSpPr>
          <p:nvPr>
            <p:ph type="body" sz="quarter" idx="23"/>
          </p:nvPr>
        </p:nvSpPr>
        <p:spPr/>
        <p:txBody>
          <a:bodyPr/>
          <a:lstStyle/>
          <a:p>
            <a:endParaRPr lang="es-MX"/>
          </a:p>
        </p:txBody>
      </p:sp>
      <p:pic>
        <p:nvPicPr>
          <p:cNvPr id="6" name="Picture 2" descr="Hablemos de Transparencia: ¿Para qué un Sistema Nacional de Transparencia?">
            <a:extLst>
              <a:ext uri="{FF2B5EF4-FFF2-40B4-BE49-F238E27FC236}">
                <a16:creationId xmlns:a16="http://schemas.microsoft.com/office/drawing/2014/main" id="{F29B338B-907B-4DA0-B26F-4EBAEA8B7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373" y="685021"/>
            <a:ext cx="10453254" cy="5487958"/>
          </a:xfrm>
          <a:prstGeom prst="rect">
            <a:avLst/>
          </a:prstGeom>
          <a:solidFill>
            <a:srgbClr val="FFFFFF">
              <a:shade val="85000"/>
            </a:srgbClr>
          </a:solidFill>
          <a:ln w="88900" cap="sq">
            <a:solidFill>
              <a:srgbClr val="F69E1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ítulo 7">
            <a:extLst>
              <a:ext uri="{FF2B5EF4-FFF2-40B4-BE49-F238E27FC236}">
                <a16:creationId xmlns:a16="http://schemas.microsoft.com/office/drawing/2014/main" id="{B1AF1DD9-9CEA-4F01-80FE-8BA4FA52EFF9}"/>
              </a:ext>
            </a:extLst>
          </p:cNvPr>
          <p:cNvSpPr>
            <a:spLocks noGrp="1"/>
          </p:cNvSpPr>
          <p:nvPr>
            <p:ph type="title"/>
          </p:nvPr>
        </p:nvSpPr>
        <p:spPr>
          <a:xfrm>
            <a:off x="869373" y="0"/>
            <a:ext cx="10453254" cy="707886"/>
          </a:xfrm>
        </p:spPr>
        <p:txBody>
          <a:bodyPr rtlCol="0">
            <a:noAutofit/>
          </a:bodyPr>
          <a:lstStyle/>
          <a:p>
            <a:pPr algn="ctr" rtl="0"/>
            <a:r>
              <a:rPr lang="es-ES" sz="4400" cap="none" dirty="0"/>
              <a:t>Sistema Nacional de Transparencia</a:t>
            </a:r>
          </a:p>
        </p:txBody>
      </p:sp>
      <p:pic>
        <p:nvPicPr>
          <p:cNvPr id="4" name="Picture 2" descr="IACIP">
            <a:extLst>
              <a:ext uri="{FF2B5EF4-FFF2-40B4-BE49-F238E27FC236}">
                <a16:creationId xmlns:a16="http://schemas.microsoft.com/office/drawing/2014/main" id="{B368086E-4834-0F59-25A1-D8837C94D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79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94C582A2-A406-4C9B-A3DA-BA4EECAB37AC}"/>
              </a:ext>
            </a:extLst>
          </p:cNvPr>
          <p:cNvSpPr>
            <a:spLocks noGrp="1"/>
          </p:cNvSpPr>
          <p:nvPr>
            <p:ph type="title"/>
          </p:nvPr>
        </p:nvSpPr>
        <p:spPr>
          <a:xfrm>
            <a:off x="480769" y="735667"/>
            <a:ext cx="4804173" cy="707886"/>
          </a:xfrm>
        </p:spPr>
        <p:txBody>
          <a:bodyPr rtlCol="0">
            <a:normAutofit fontScale="90000"/>
          </a:bodyPr>
          <a:lstStyle/>
          <a:p>
            <a:pPr algn="ctr" rtl="0"/>
            <a:r>
              <a:rPr lang="es-ES" cap="none" dirty="0"/>
              <a:t>Lineamientos Técnicos Generales para la Publicación, Homologación y Estandarización de la Información Pública</a:t>
            </a:r>
            <a:endParaRPr lang="es-ES" dirty="0"/>
          </a:p>
        </p:txBody>
      </p:sp>
      <p:sp>
        <p:nvSpPr>
          <p:cNvPr id="13" name="Marcador de contenido 12">
            <a:extLst>
              <a:ext uri="{FF2B5EF4-FFF2-40B4-BE49-F238E27FC236}">
                <a16:creationId xmlns:a16="http://schemas.microsoft.com/office/drawing/2014/main" id="{556610ED-3E2D-4E6A-ABD0-150F203E6B46}"/>
              </a:ext>
            </a:extLst>
          </p:cNvPr>
          <p:cNvSpPr>
            <a:spLocks noGrp="1"/>
          </p:cNvSpPr>
          <p:nvPr>
            <p:ph sz="quarter" idx="13"/>
          </p:nvPr>
        </p:nvSpPr>
        <p:spPr>
          <a:xfrm>
            <a:off x="6216560" y="3805234"/>
            <a:ext cx="5691723" cy="914490"/>
          </a:xfrm>
        </p:spPr>
        <p:txBody>
          <a:bodyPr rtlCol="0"/>
          <a:lstStyle/>
          <a:p>
            <a:pPr algn="just" rtl="0"/>
            <a:r>
              <a:rPr lang="es-MX" sz="1800" dirty="0"/>
              <a:t>Tienen como propósito definir los formatos que se usarán para publicar la información prescrita en el Título Quinto de la Ley General y asegurar que se cuente con los atributos de calidad.</a:t>
            </a:r>
            <a:endParaRPr lang="es-ES" sz="1800" dirty="0"/>
          </a:p>
        </p:txBody>
      </p:sp>
      <p:pic>
        <p:nvPicPr>
          <p:cNvPr id="85" name="Marcador de posición de imagen 84">
            <a:extLst>
              <a:ext uri="{FF2B5EF4-FFF2-40B4-BE49-F238E27FC236}">
                <a16:creationId xmlns:a16="http://schemas.microsoft.com/office/drawing/2014/main" id="{F738FFEE-D221-419F-9925-DFE3C2A81E5D}"/>
              </a:ext>
              <a:ext uri="{C183D7F6-B498-43B3-948B-1728B52AA6E4}">
                <adec:decorative xmlns:adec="http://schemas.microsoft.com/office/drawing/2017/decorative" val="1"/>
              </a:ext>
            </a:extLst>
          </p:cNvPr>
          <p:cNvPicPr>
            <a:picLocks noGrp="1" noChangeAspect="1"/>
          </p:cNvPicPr>
          <p:nvPr>
            <p:ph type="pic" sz="quarter" idx="21"/>
          </p:nvPr>
        </p:nvPicPr>
        <p:blipFill rotWithShape="1">
          <a:blip r:embed="rId3">
            <a:extLst>
              <a:ext uri="{96DAC541-7B7A-43D3-8B79-37D633B846F1}">
                <asvg:svgBlip xmlns:asvg="http://schemas.microsoft.com/office/drawing/2016/SVG/main" r:embed="rId4"/>
              </a:ext>
            </a:extLst>
          </a:blip>
          <a:srcRect l="-28275" t="-29639" r="-28275" b="-29639"/>
          <a:stretch/>
        </p:blipFill>
        <p:spPr>
          <a:xfrm>
            <a:off x="5735960" y="1591854"/>
            <a:ext cx="1428808" cy="1453610"/>
          </a:xfrm>
        </p:spPr>
      </p:pic>
      <p:sp>
        <p:nvSpPr>
          <p:cNvPr id="23" name="Marcador de contenido 22">
            <a:extLst>
              <a:ext uri="{FF2B5EF4-FFF2-40B4-BE49-F238E27FC236}">
                <a16:creationId xmlns:a16="http://schemas.microsoft.com/office/drawing/2014/main" id="{2F8BDB9A-6E49-4052-924A-83FDD2B0A487}"/>
              </a:ext>
            </a:extLst>
          </p:cNvPr>
          <p:cNvSpPr>
            <a:spLocks noGrp="1"/>
          </p:cNvSpPr>
          <p:nvPr>
            <p:ph sz="quarter" idx="22"/>
          </p:nvPr>
        </p:nvSpPr>
        <p:spPr>
          <a:xfrm>
            <a:off x="4511824" y="5769764"/>
            <a:ext cx="7396460" cy="914490"/>
          </a:xfrm>
        </p:spPr>
        <p:txBody>
          <a:bodyPr rtlCol="0"/>
          <a:lstStyle/>
          <a:p>
            <a:pPr algn="just"/>
            <a:r>
              <a:rPr lang="es-MX" sz="1800" b="0" i="0" u="none" strike="noStrike" baseline="0" dirty="0"/>
              <a:t>Contemplan las especificaciones necesarias para la </a:t>
            </a:r>
            <a:r>
              <a:rPr lang="es-MX" sz="1800" b="1" i="0" u="none" strike="noStrike" baseline="0" dirty="0"/>
              <a:t>homologación</a:t>
            </a:r>
            <a:r>
              <a:rPr lang="es-MX" sz="1800" b="0" i="0" u="none" strike="noStrike" baseline="0" dirty="0"/>
              <a:t> en la </a:t>
            </a:r>
            <a:r>
              <a:rPr lang="es-MX" sz="1800" b="1" i="0" u="none" strike="noStrike" baseline="0" dirty="0"/>
              <a:t>presentación y publicación de la información</a:t>
            </a:r>
            <a:r>
              <a:rPr lang="es-MX" sz="1800" b="0" i="0" u="none" strike="noStrike" baseline="0" dirty="0"/>
              <a:t>, al tiempo que detallan los </a:t>
            </a:r>
            <a:r>
              <a:rPr lang="es-MX" sz="1800" b="1" i="0" u="none" strike="noStrike" baseline="0" dirty="0"/>
              <a:t>criterios mínimos, tanto de contenido como de forma</a:t>
            </a:r>
            <a:r>
              <a:rPr lang="es-MX" sz="1800" b="0" i="0" u="none" strike="noStrike" baseline="0" dirty="0"/>
              <a:t>, que se deberán tomar en consideración al preparar la información de las obligaciones de transparencia.</a:t>
            </a:r>
            <a:endParaRPr lang="es-MX" sz="1800" dirty="0"/>
          </a:p>
        </p:txBody>
      </p:sp>
      <p:pic>
        <p:nvPicPr>
          <p:cNvPr id="87" name="Marcador de posición de imagen 86">
            <a:extLst>
              <a:ext uri="{FF2B5EF4-FFF2-40B4-BE49-F238E27FC236}">
                <a16:creationId xmlns:a16="http://schemas.microsoft.com/office/drawing/2014/main" id="{BA712089-DDBF-4741-BA71-63A6F987EA72}"/>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5">
            <a:extLst>
              <a:ext uri="{96DAC541-7B7A-43D3-8B79-37D633B846F1}">
                <asvg:svgBlip xmlns:asvg="http://schemas.microsoft.com/office/drawing/2016/SVG/main" r:embed="rId6"/>
              </a:ext>
            </a:extLst>
          </a:blip>
          <a:srcRect l="-24968" t="-26383" r="-24968" b="-26383"/>
          <a:stretch/>
        </p:blipFill>
        <p:spPr>
          <a:xfrm>
            <a:off x="4570538" y="3304781"/>
            <a:ext cx="1428808" cy="1453610"/>
          </a:xfrm>
        </p:spPr>
      </p:pic>
      <p:sp>
        <p:nvSpPr>
          <p:cNvPr id="3" name="Marcador de número de diapositiva 2">
            <a:extLst>
              <a:ext uri="{FF2B5EF4-FFF2-40B4-BE49-F238E27FC236}">
                <a16:creationId xmlns:a16="http://schemas.microsoft.com/office/drawing/2014/main" id="{1B0F4F9B-7D29-4BED-87FB-3F3D1724712B}"/>
              </a:ext>
            </a:extLst>
          </p:cNvPr>
          <p:cNvSpPr>
            <a:spLocks noGrp="1"/>
          </p:cNvSpPr>
          <p:nvPr>
            <p:ph type="sldNum" sz="quarter" idx="4"/>
          </p:nvPr>
        </p:nvSpPr>
        <p:spPr/>
        <p:txBody>
          <a:bodyPr rtlCol="0"/>
          <a:lstStyle/>
          <a:p>
            <a:pPr rtl="0"/>
            <a:fld id="{4FAB73BC-B049-4115-A692-8D63A059BFB8}" type="slidenum">
              <a:rPr lang="es-ES" smtClean="0"/>
              <a:pPr rtl="0"/>
              <a:t>8</a:t>
            </a:fld>
            <a:endParaRPr lang="es-ES"/>
          </a:p>
        </p:txBody>
      </p:sp>
      <p:sp>
        <p:nvSpPr>
          <p:cNvPr id="34" name="Marcador de contenido 33">
            <a:extLst>
              <a:ext uri="{FF2B5EF4-FFF2-40B4-BE49-F238E27FC236}">
                <a16:creationId xmlns:a16="http://schemas.microsoft.com/office/drawing/2014/main" id="{38AA8C13-AFD3-4C46-AEA7-67BEBF73986D}"/>
              </a:ext>
            </a:extLst>
          </p:cNvPr>
          <p:cNvSpPr>
            <a:spLocks noGrp="1"/>
          </p:cNvSpPr>
          <p:nvPr>
            <p:ph sz="quarter" idx="25"/>
          </p:nvPr>
        </p:nvSpPr>
        <p:spPr>
          <a:xfrm>
            <a:off x="7392144" y="1840704"/>
            <a:ext cx="4516140" cy="914490"/>
          </a:xfrm>
        </p:spPr>
        <p:txBody>
          <a:bodyPr rtlCol="0"/>
          <a:lstStyle/>
          <a:p>
            <a:pPr algn="just" rtl="0"/>
            <a:r>
              <a:rPr lang="es-MX" sz="1800" dirty="0"/>
              <a:t>Son de observancia obligatoria para el Instituto, los organismos garantes y los sujetos obligados de todo el país en sus diferentes ámbitos (federal, estatal y municipal).</a:t>
            </a:r>
            <a:endParaRPr lang="es-ES" sz="1800" dirty="0"/>
          </a:p>
        </p:txBody>
      </p:sp>
      <p:pic>
        <p:nvPicPr>
          <p:cNvPr id="89" name="Marcador de posición de imagen 88">
            <a:extLst>
              <a:ext uri="{FF2B5EF4-FFF2-40B4-BE49-F238E27FC236}">
                <a16:creationId xmlns:a16="http://schemas.microsoft.com/office/drawing/2014/main" id="{C8671B21-B5F4-4BFE-A90B-A16041BB7F3D}"/>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7">
            <a:extLst>
              <a:ext uri="{96DAC541-7B7A-43D3-8B79-37D633B846F1}">
                <asvg:svgBlip xmlns:asvg="http://schemas.microsoft.com/office/drawing/2016/SVG/main" r:embed="rId8"/>
              </a:ext>
            </a:extLst>
          </a:blip>
          <a:srcRect l="-18093" t="-19179" r="-18093" b="-19179"/>
          <a:stretch/>
        </p:blipFill>
        <p:spPr>
          <a:xfrm>
            <a:off x="2965945" y="5282727"/>
            <a:ext cx="1437849" cy="1462808"/>
          </a:xfrm>
        </p:spPr>
      </p:pic>
      <p:sp>
        <p:nvSpPr>
          <p:cNvPr id="29" name="Marcador de texto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693060" y="6641305"/>
            <a:ext cx="173736" cy="152400"/>
          </a:xfrm>
          <a:prstGeom prst="rect">
            <a:avLst/>
          </a:prstGeom>
          <a:solidFill>
            <a:schemeClr val="accent2"/>
          </a:solidFill>
          <a:effectLst>
            <a:outerShdw blurRad="50800" dist="38100" dir="2700000" algn="tl" rotWithShape="0">
              <a:prstClr val="black">
                <a:alpha val="40000"/>
              </a:prstClr>
            </a:outerShdw>
          </a:effectLst>
        </p:spPr>
        <p:txBody>
          <a:bodyPr vert="horz" lIns="45720" tIns="45720" rIns="45720" bIns="45720"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rtl="0"/>
            <a:endParaRPr lang="es-ES"/>
          </a:p>
        </p:txBody>
      </p:sp>
      <p:pic>
        <p:nvPicPr>
          <p:cNvPr id="2" name="Picture 2" descr="IACIP">
            <a:extLst>
              <a:ext uri="{FF2B5EF4-FFF2-40B4-BE49-F238E27FC236}">
                <a16:creationId xmlns:a16="http://schemas.microsoft.com/office/drawing/2014/main" id="{FEAABA79-1E3B-A606-38FB-0F8D556D5D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92544" y="211177"/>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17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a 13">
            <a:extLst>
              <a:ext uri="{FF2B5EF4-FFF2-40B4-BE49-F238E27FC236}">
                <a16:creationId xmlns:a16="http://schemas.microsoft.com/office/drawing/2014/main" id="{7FD9348D-7B8E-8BB4-1E3E-AE91089D9566}"/>
              </a:ext>
            </a:extLst>
          </p:cNvPr>
          <p:cNvGraphicFramePr/>
          <p:nvPr>
            <p:extLst>
              <p:ext uri="{D42A27DB-BD31-4B8C-83A1-F6EECF244321}">
                <p14:modId xmlns:p14="http://schemas.microsoft.com/office/powerpoint/2010/main" val="3666640838"/>
              </p:ext>
            </p:extLst>
          </p:nvPr>
        </p:nvGraphicFramePr>
        <p:xfrm>
          <a:off x="-279502" y="620688"/>
          <a:ext cx="12751003" cy="5894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uadroTexto 14">
            <a:extLst>
              <a:ext uri="{FF2B5EF4-FFF2-40B4-BE49-F238E27FC236}">
                <a16:creationId xmlns:a16="http://schemas.microsoft.com/office/drawing/2014/main" id="{4AE12BEE-5CC9-D212-3C18-C1E375C22F99}"/>
              </a:ext>
            </a:extLst>
          </p:cNvPr>
          <p:cNvSpPr txBox="1"/>
          <p:nvPr/>
        </p:nvSpPr>
        <p:spPr>
          <a:xfrm>
            <a:off x="4733478" y="3136612"/>
            <a:ext cx="2725041" cy="584775"/>
          </a:xfrm>
          <a:prstGeom prst="rect">
            <a:avLst/>
          </a:prstGeom>
          <a:noFill/>
        </p:spPr>
        <p:txBody>
          <a:bodyPr wrap="none" rtlCol="0">
            <a:spAutoFit/>
          </a:bodyPr>
          <a:lstStyle/>
          <a:p>
            <a:r>
              <a:rPr lang="es-ES" sz="3200" dirty="0">
                <a:solidFill>
                  <a:schemeClr val="bg2">
                    <a:lumMod val="50000"/>
                  </a:schemeClr>
                </a:solidFill>
              </a:rPr>
              <a:t>INFORMACIÓN</a:t>
            </a:r>
            <a:endParaRPr lang="es-MX" sz="3200" dirty="0">
              <a:solidFill>
                <a:schemeClr val="bg2">
                  <a:lumMod val="50000"/>
                </a:schemeClr>
              </a:solidFill>
            </a:endParaRPr>
          </a:p>
        </p:txBody>
      </p:sp>
      <p:pic>
        <p:nvPicPr>
          <p:cNvPr id="16" name="Picture 2" descr="IACIP">
            <a:extLst>
              <a:ext uri="{FF2B5EF4-FFF2-40B4-BE49-F238E27FC236}">
                <a16:creationId xmlns:a16="http://schemas.microsoft.com/office/drawing/2014/main" id="{87F274DE-7CBC-141C-E1D2-D6692E0A8F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0536" y="6171842"/>
            <a:ext cx="1061021" cy="5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6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MSFT_ELT_ModernClassicBlock_03">
      <a:dk1>
        <a:sysClr val="windowText" lastClr="000000"/>
      </a:dk1>
      <a:lt1>
        <a:sysClr val="window" lastClr="FFFFFF"/>
      </a:lt1>
      <a:dk2>
        <a:srgbClr val="43467B"/>
      </a:dk2>
      <a:lt2>
        <a:srgbClr val="DFE3E5"/>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MSFT_ELT_ModernClassicBlock_03">
      <a:majorFont>
        <a:latin typeface="Tw Cen MT Condensed"/>
        <a:ea typeface=""/>
        <a:cs typeface=""/>
      </a:majorFont>
      <a:minorFont>
        <a:latin typeface="Tw Cen M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_42570770_TF89082059" id="{8E5273CC-FF6D-4928-BFFF-A67E5C6B19D3}" vid="{E5B9901F-1695-4C18-B807-CC0D1D640F2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2.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Presentación clásica y moderna en diseño de bloque</Template>
  <TotalTime>3469</TotalTime>
  <Words>1671</Words>
  <Application>Microsoft Office PowerPoint</Application>
  <PresentationFormat>Panorámica</PresentationFormat>
  <Paragraphs>208</Paragraphs>
  <Slides>27</Slides>
  <Notes>17</Notes>
  <HiddenSlides>3</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27</vt:i4>
      </vt:variant>
    </vt:vector>
  </HeadingPairs>
  <TitlesOfParts>
    <vt:vector size="36" baseType="lpstr">
      <vt:lpstr>Arial</vt:lpstr>
      <vt:lpstr>Calibri</vt:lpstr>
      <vt:lpstr>Calibri Light</vt:lpstr>
      <vt:lpstr>Century Gothic</vt:lpstr>
      <vt:lpstr>Montserrat</vt:lpstr>
      <vt:lpstr>Tw Cen MT</vt:lpstr>
      <vt:lpstr>Tw Cen MT Condensed</vt:lpstr>
      <vt:lpstr>Wingdings 3</vt:lpstr>
      <vt:lpstr>ModernClassicBlock-3</vt:lpstr>
      <vt:lpstr>Presentación de PowerPoint</vt:lpstr>
      <vt:lpstr>Obligaciones de transparencia  </vt:lpstr>
      <vt:lpstr>Presentación de PowerPoint</vt:lpstr>
      <vt:lpstr>OBLIGACIONES DE TRANSPARENCIA</vt:lpstr>
      <vt:lpstr>Obligaciones de transparencia específicas</vt:lpstr>
      <vt:lpstr>Lineamientos Técnicos Generales para la Publicación, Homologación y Estandarización de la Información Pública.</vt:lpstr>
      <vt:lpstr>Sistema Nacional de Transparencia</vt:lpstr>
      <vt:lpstr>Lineamientos Técnicos Generales para la Publicación, Homologación y Estandarización de la Información Pública</vt:lpstr>
      <vt:lpstr>Presentación de PowerPoint</vt:lpstr>
      <vt:lpstr>Pasos para el cumplimiento de las obligaciones de transparencia</vt:lpstr>
      <vt:lpstr>Identificar la información </vt:lpstr>
      <vt:lpstr>Presentación de PowerPoint</vt:lpstr>
      <vt:lpstr>Presentación de PowerPoint</vt:lpstr>
      <vt:lpstr>Una vez que se ha recabado la información, se debe organizar y registrar en los formatos establecidos en los lineamientos técnicos generales y configurados en el sistema de portales de transparencia (SIPOT) de la plataforma nacional de transparencia. </vt:lpstr>
      <vt:lpstr>Periodo de actualización de la información</vt:lpstr>
      <vt:lpstr>Presentación de PowerPoint</vt:lpstr>
      <vt:lpstr>Periodo de conservación de la información</vt:lpstr>
      <vt:lpstr>Presentación de PowerPoint</vt:lpstr>
      <vt:lpstr>Consejos para mejorar el proceso de publicación de información </vt:lpstr>
      <vt:lpstr>Plataforma Nacional de Transparencia</vt:lpstr>
      <vt:lpstr>Curso de operación y funcionalidades del SIPOT</vt:lpstr>
      <vt:lpstr>Presentación de PowerPoint</vt:lpstr>
      <vt:lpstr>Presentación de PowerPoint</vt:lpstr>
      <vt:lpstr>Presentación de PowerPoint</vt:lpstr>
      <vt:lpstr>Medidas de apremio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Obligaciones de transparencia  </dc:title>
  <dc:creator>USUARIO</dc:creator>
  <cp:lastModifiedBy>Iacip Iacip</cp:lastModifiedBy>
  <cp:revision>25</cp:revision>
  <dcterms:created xsi:type="dcterms:W3CDTF">2022-01-28T19:33:30Z</dcterms:created>
  <dcterms:modified xsi:type="dcterms:W3CDTF">2023-09-29T16:33:53Z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